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1" r:id="rId5"/>
    <p:sldId id="259" r:id="rId6"/>
    <p:sldId id="273" r:id="rId7"/>
    <p:sldId id="274" r:id="rId8"/>
    <p:sldId id="279" r:id="rId9"/>
    <p:sldId id="280" r:id="rId10"/>
    <p:sldId id="275" r:id="rId11"/>
    <p:sldId id="276" r:id="rId12"/>
    <p:sldId id="281" r:id="rId13"/>
    <p:sldId id="264" r:id="rId14"/>
    <p:sldId id="283" r:id="rId15"/>
    <p:sldId id="282" r:id="rId16"/>
    <p:sldId id="272" r:id="rId17"/>
    <p:sldId id="284" r:id="rId18"/>
    <p:sldId id="267" r:id="rId19"/>
    <p:sldId id="270" r:id="rId20"/>
    <p:sldId id="269" r:id="rId21"/>
    <p:sldId id="265" r:id="rId22"/>
    <p:sldId id="266" r:id="rId23"/>
    <p:sldId id="268" r:id="rId24"/>
  </p:sldIdLst>
  <p:sldSz cx="9144000" cy="6858000" type="screen4x3"/>
  <p:notesSz cx="6858000" cy="9117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65038" autoAdjust="0"/>
  </p:normalViewPr>
  <p:slideViewPr>
    <p:cSldViewPr>
      <p:cViewPr varScale="1">
        <p:scale>
          <a:sx n="40" d="100"/>
          <a:sy n="40" d="100"/>
        </p:scale>
        <p:origin x="-162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6"/>
    </p:cViewPr>
  </p:sorterViewPr>
  <p:notesViewPr>
    <p:cSldViewPr>
      <p:cViewPr>
        <p:scale>
          <a:sx n="100" d="100"/>
          <a:sy n="100" d="100"/>
        </p:scale>
        <p:origin x="-1171" y="1320"/>
      </p:cViewPr>
      <p:guideLst>
        <p:guide orient="horz" pos="2872"/>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7.xml.rels><?xml version="1.0" encoding="UTF-8" standalone="yes"?>
<Relationships xmlns="http://schemas.openxmlformats.org/package/2006/relationships"><Relationship Id="rId8" Type="http://schemas.openxmlformats.org/officeDocument/2006/relationships/hyperlink" Target="http://webcastacademy.net/" TargetMode="External"/><Relationship Id="rId3" Type="http://schemas.openxmlformats.org/officeDocument/2006/relationships/hyperlink" Target="http://www.nycist.net/d/node/36" TargetMode="External"/><Relationship Id="rId7" Type="http://schemas.openxmlformats.org/officeDocument/2006/relationships/hyperlink" Target="http://cmsacademy.net/drupal/" TargetMode="External"/><Relationship Id="rId2" Type="http://schemas.openxmlformats.org/officeDocument/2006/relationships/hyperlink" Target="http://designedtoinspire.com/drupal/portfolio" TargetMode="External"/><Relationship Id="rId1" Type="http://schemas.openxmlformats.org/officeDocument/2006/relationships/hyperlink" Target="http://buytaert.net/" TargetMode="External"/><Relationship Id="rId6" Type="http://schemas.openxmlformats.org/officeDocument/2006/relationships/hyperlink" Target="http://www.lullabot.com/videocast/" TargetMode="External"/><Relationship Id="rId5" Type="http://schemas.openxmlformats.org/officeDocument/2006/relationships/hyperlink" Target="http://edtechtalk.com/" TargetMode="External"/><Relationship Id="rId4" Type="http://schemas.openxmlformats.org/officeDocument/2006/relationships/hyperlink" Target="http://www.womenofweb2.com/?q=foru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1" minVer="12.0">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minVer="12.0">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meth="repeat">
      <a:schemeClr val="lt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minVer="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minVer="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minVer="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FF5FE-BDAC-4B82-B0BB-0691B7107BEC}" type="doc">
      <dgm:prSet loTypeId="urn:microsoft.com/office/officeart/2005/8/layout/equation1#1" loCatId="relationship" qsTypeId="urn:microsoft.com/office/officeart/2005/8/quickstyle/simple2" qsCatId="simple" csTypeId="urn:microsoft.com/office/officeart/2005/8/colors/colorful1" csCatId="colorful" phldr="1"/>
      <dgm:spPr/>
      <dgm:t>
        <a:bodyPr/>
        <a:lstStyle/>
        <a:p>
          <a:endParaRPr lang="en-US"/>
        </a:p>
      </dgm:t>
    </dgm:pt>
    <dgm:pt modelId="{23391666-DEC6-410A-9EC2-7C7E786433A3}">
      <dgm:prSet phldrT="[Text]"/>
      <dgm:spPr/>
      <dgm:t>
        <a:bodyPr/>
        <a:lstStyle/>
        <a:p>
          <a:r>
            <a:rPr lang="en-US" dirty="0" smtClean="0"/>
            <a:t>Drupal</a:t>
          </a:r>
          <a:endParaRPr lang="en-US" dirty="0"/>
        </a:p>
      </dgm:t>
    </dgm:pt>
    <dgm:pt modelId="{D73C9F71-74CE-498E-B8AC-7A0ABB40191D}" type="parTrans" cxnId="{024E58CF-6DDF-427F-9646-FC0B4B332664}">
      <dgm:prSet/>
      <dgm:spPr/>
      <dgm:t>
        <a:bodyPr/>
        <a:lstStyle/>
        <a:p>
          <a:endParaRPr lang="en-US"/>
        </a:p>
      </dgm:t>
    </dgm:pt>
    <dgm:pt modelId="{FCDECC36-19E5-4D65-87E5-88453D7F7A18}" type="sibTrans" cxnId="{024E58CF-6DDF-427F-9646-FC0B4B332664}">
      <dgm:prSet/>
      <dgm:spPr>
        <a:solidFill>
          <a:schemeClr val="bg2">
            <a:lumMod val="75000"/>
          </a:schemeClr>
        </a:solidFill>
      </dgm:spPr>
      <dgm:t>
        <a:bodyPr/>
        <a:lstStyle/>
        <a:p>
          <a:endParaRPr lang="en-US" dirty="0"/>
        </a:p>
      </dgm:t>
    </dgm:pt>
    <dgm:pt modelId="{536D0DF7-DC73-42F0-A4F7-DC547FB4E9FC}">
      <dgm:prSet phldrT="[Text]"/>
      <dgm:spPr>
        <a:solidFill>
          <a:schemeClr val="accent1"/>
        </a:solidFill>
      </dgm:spPr>
      <dgm:t>
        <a:bodyPr/>
        <a:lstStyle/>
        <a:p>
          <a:r>
            <a:rPr lang="en-US" dirty="0" smtClean="0"/>
            <a:t>Online Environment</a:t>
          </a:r>
          <a:endParaRPr lang="en-US" dirty="0"/>
        </a:p>
      </dgm:t>
    </dgm:pt>
    <dgm:pt modelId="{FD27E4B4-73D9-4151-A3E0-BB7C40C59B43}" type="parTrans" cxnId="{88D34BA6-8363-4146-B441-795F362C3E7D}">
      <dgm:prSet/>
      <dgm:spPr/>
      <dgm:t>
        <a:bodyPr/>
        <a:lstStyle/>
        <a:p>
          <a:endParaRPr lang="en-US"/>
        </a:p>
      </dgm:t>
    </dgm:pt>
    <dgm:pt modelId="{5C81FA89-15F2-44D9-B33C-195638559FC5}" type="sibTrans" cxnId="{88D34BA6-8363-4146-B441-795F362C3E7D}">
      <dgm:prSet/>
      <dgm:spPr/>
      <dgm:t>
        <a:bodyPr/>
        <a:lstStyle/>
        <a:p>
          <a:endParaRPr lang="en-US"/>
        </a:p>
      </dgm:t>
    </dgm:pt>
    <dgm:pt modelId="{B9532CF5-2FA7-45D9-B998-CC35465B387B}">
      <dgm:prSet phldrT="[Text]"/>
      <dgm:spPr/>
      <dgm:t>
        <a:bodyPr/>
        <a:lstStyle/>
        <a:p>
          <a:r>
            <a:rPr lang="en-US" dirty="0" smtClean="0"/>
            <a:t>Content</a:t>
          </a:r>
          <a:endParaRPr lang="en-US" dirty="0"/>
        </a:p>
      </dgm:t>
    </dgm:pt>
    <dgm:pt modelId="{6F8F0FB6-F5FA-4723-8CAA-1EF1ED7025B3}" type="parTrans" cxnId="{E729189C-D4E9-4DB1-BEB0-3CE62B15A463}">
      <dgm:prSet/>
      <dgm:spPr/>
      <dgm:t>
        <a:bodyPr/>
        <a:lstStyle/>
        <a:p>
          <a:endParaRPr lang="en-US"/>
        </a:p>
      </dgm:t>
    </dgm:pt>
    <dgm:pt modelId="{7BA3768C-70D6-4D99-A077-53042E143C7D}" type="sibTrans" cxnId="{E729189C-D4E9-4DB1-BEB0-3CE62B15A463}">
      <dgm:prSet/>
      <dgm:spPr>
        <a:solidFill>
          <a:schemeClr val="bg2">
            <a:lumMod val="75000"/>
          </a:schemeClr>
        </a:solidFill>
      </dgm:spPr>
      <dgm:t>
        <a:bodyPr/>
        <a:lstStyle/>
        <a:p>
          <a:endParaRPr lang="en-US" dirty="0"/>
        </a:p>
      </dgm:t>
    </dgm:pt>
    <dgm:pt modelId="{906A5378-5B52-4186-A640-C99FC082DD96}" type="pres">
      <dgm:prSet presAssocID="{D92FF5FE-BDAC-4B82-B0BB-0691B7107BEC}" presName="Name0" presStyleCnt="0">
        <dgm:presLayoutVars>
          <dgm:dir/>
          <dgm:resizeHandles val="exact"/>
        </dgm:presLayoutVars>
      </dgm:prSet>
      <dgm:spPr/>
      <dgm:t>
        <a:bodyPr/>
        <a:lstStyle/>
        <a:p>
          <a:endParaRPr lang="en-US"/>
        </a:p>
      </dgm:t>
    </dgm:pt>
    <dgm:pt modelId="{8217CD3C-81CE-4691-8EDF-67A9296CF5D4}" type="pres">
      <dgm:prSet presAssocID="{23391666-DEC6-410A-9EC2-7C7E786433A3}" presName="node" presStyleLbl="node1" presStyleIdx="0" presStyleCnt="3">
        <dgm:presLayoutVars>
          <dgm:bulletEnabled val="1"/>
        </dgm:presLayoutVars>
      </dgm:prSet>
      <dgm:spPr/>
      <dgm:t>
        <a:bodyPr/>
        <a:lstStyle/>
        <a:p>
          <a:endParaRPr lang="en-US"/>
        </a:p>
      </dgm:t>
    </dgm:pt>
    <dgm:pt modelId="{01718F74-F8D6-4482-B9AC-BA11183BF09E}" type="pres">
      <dgm:prSet presAssocID="{FCDECC36-19E5-4D65-87E5-88453D7F7A18}" presName="spacerL" presStyleCnt="0"/>
      <dgm:spPr/>
      <dgm:t>
        <a:bodyPr/>
        <a:lstStyle/>
        <a:p>
          <a:endParaRPr lang="en-US"/>
        </a:p>
      </dgm:t>
    </dgm:pt>
    <dgm:pt modelId="{B153A36B-77EC-4606-AF1D-B93E0BB24D40}" type="pres">
      <dgm:prSet presAssocID="{FCDECC36-19E5-4D65-87E5-88453D7F7A18}" presName="sibTrans" presStyleLbl="sibTrans2D1" presStyleIdx="0" presStyleCnt="2"/>
      <dgm:spPr/>
      <dgm:t>
        <a:bodyPr/>
        <a:lstStyle/>
        <a:p>
          <a:endParaRPr lang="en-US"/>
        </a:p>
      </dgm:t>
    </dgm:pt>
    <dgm:pt modelId="{4C8E8F20-A29D-460C-9929-1F5BE1ABBFE7}" type="pres">
      <dgm:prSet presAssocID="{FCDECC36-19E5-4D65-87E5-88453D7F7A18}" presName="spacerR" presStyleCnt="0"/>
      <dgm:spPr/>
      <dgm:t>
        <a:bodyPr/>
        <a:lstStyle/>
        <a:p>
          <a:endParaRPr lang="en-US"/>
        </a:p>
      </dgm:t>
    </dgm:pt>
    <dgm:pt modelId="{56A530D7-B17A-4A68-A425-CA08CCE1860C}" type="pres">
      <dgm:prSet presAssocID="{B9532CF5-2FA7-45D9-B998-CC35465B387B}" presName="node" presStyleLbl="node1" presStyleIdx="1" presStyleCnt="3">
        <dgm:presLayoutVars>
          <dgm:bulletEnabled val="1"/>
        </dgm:presLayoutVars>
      </dgm:prSet>
      <dgm:spPr/>
      <dgm:t>
        <a:bodyPr/>
        <a:lstStyle/>
        <a:p>
          <a:endParaRPr lang="en-US"/>
        </a:p>
      </dgm:t>
    </dgm:pt>
    <dgm:pt modelId="{6A691C6D-97F9-4D33-9555-88BD6FC914F2}" type="pres">
      <dgm:prSet presAssocID="{7BA3768C-70D6-4D99-A077-53042E143C7D}" presName="spacerL" presStyleCnt="0"/>
      <dgm:spPr/>
      <dgm:t>
        <a:bodyPr/>
        <a:lstStyle/>
        <a:p>
          <a:endParaRPr lang="en-US"/>
        </a:p>
      </dgm:t>
    </dgm:pt>
    <dgm:pt modelId="{4086E0E5-09CA-45B2-BE43-A65240408162}" type="pres">
      <dgm:prSet presAssocID="{7BA3768C-70D6-4D99-A077-53042E143C7D}" presName="sibTrans" presStyleLbl="sibTrans2D1" presStyleIdx="1" presStyleCnt="2"/>
      <dgm:spPr/>
      <dgm:t>
        <a:bodyPr/>
        <a:lstStyle/>
        <a:p>
          <a:endParaRPr lang="en-US"/>
        </a:p>
      </dgm:t>
    </dgm:pt>
    <dgm:pt modelId="{3A24C30B-34DC-422C-A995-4BD0EB75ADB4}" type="pres">
      <dgm:prSet presAssocID="{7BA3768C-70D6-4D99-A077-53042E143C7D}" presName="spacerR" presStyleCnt="0"/>
      <dgm:spPr/>
      <dgm:t>
        <a:bodyPr/>
        <a:lstStyle/>
        <a:p>
          <a:endParaRPr lang="en-US"/>
        </a:p>
      </dgm:t>
    </dgm:pt>
    <dgm:pt modelId="{3D6919BA-D6B7-41D8-AD80-4170ECA013CE}" type="pres">
      <dgm:prSet presAssocID="{536D0DF7-DC73-42F0-A4F7-DC547FB4E9FC}" presName="node" presStyleLbl="node1" presStyleIdx="2" presStyleCnt="3">
        <dgm:presLayoutVars>
          <dgm:bulletEnabled val="1"/>
        </dgm:presLayoutVars>
      </dgm:prSet>
      <dgm:spPr/>
      <dgm:t>
        <a:bodyPr/>
        <a:lstStyle/>
        <a:p>
          <a:endParaRPr lang="en-US"/>
        </a:p>
      </dgm:t>
    </dgm:pt>
  </dgm:ptLst>
  <dgm:cxnLst>
    <dgm:cxn modelId="{A0997251-1F55-424B-8F19-91798C202345}" type="presOf" srcId="{23391666-DEC6-410A-9EC2-7C7E786433A3}" destId="{8217CD3C-81CE-4691-8EDF-67A9296CF5D4}" srcOrd="0" destOrd="0" presId="urn:microsoft.com/office/officeart/2005/8/layout/equation1#1"/>
    <dgm:cxn modelId="{E729189C-D4E9-4DB1-BEB0-3CE62B15A463}" srcId="{D92FF5FE-BDAC-4B82-B0BB-0691B7107BEC}" destId="{B9532CF5-2FA7-45D9-B998-CC35465B387B}" srcOrd="1" destOrd="0" parTransId="{6F8F0FB6-F5FA-4723-8CAA-1EF1ED7025B3}" sibTransId="{7BA3768C-70D6-4D99-A077-53042E143C7D}"/>
    <dgm:cxn modelId="{88D34BA6-8363-4146-B441-795F362C3E7D}" srcId="{D92FF5FE-BDAC-4B82-B0BB-0691B7107BEC}" destId="{536D0DF7-DC73-42F0-A4F7-DC547FB4E9FC}" srcOrd="2" destOrd="0" parTransId="{FD27E4B4-73D9-4151-A3E0-BB7C40C59B43}" sibTransId="{5C81FA89-15F2-44D9-B33C-195638559FC5}"/>
    <dgm:cxn modelId="{7E2A2B91-CE1B-449D-8C57-63B2E79D205B}" type="presOf" srcId="{7BA3768C-70D6-4D99-A077-53042E143C7D}" destId="{4086E0E5-09CA-45B2-BE43-A65240408162}" srcOrd="0" destOrd="0" presId="urn:microsoft.com/office/officeart/2005/8/layout/equation1#1"/>
    <dgm:cxn modelId="{69AFFC82-4062-430F-8C15-3C852B51959B}" type="presOf" srcId="{B9532CF5-2FA7-45D9-B998-CC35465B387B}" destId="{56A530D7-B17A-4A68-A425-CA08CCE1860C}" srcOrd="0" destOrd="0" presId="urn:microsoft.com/office/officeart/2005/8/layout/equation1#1"/>
    <dgm:cxn modelId="{8A97372F-8226-4760-B628-87C19D040102}" type="presOf" srcId="{D92FF5FE-BDAC-4B82-B0BB-0691B7107BEC}" destId="{906A5378-5B52-4186-A640-C99FC082DD96}" srcOrd="0" destOrd="0" presId="urn:microsoft.com/office/officeart/2005/8/layout/equation1#1"/>
    <dgm:cxn modelId="{024E58CF-6DDF-427F-9646-FC0B4B332664}" srcId="{D92FF5FE-BDAC-4B82-B0BB-0691B7107BEC}" destId="{23391666-DEC6-410A-9EC2-7C7E786433A3}" srcOrd="0" destOrd="0" parTransId="{D73C9F71-74CE-498E-B8AC-7A0ABB40191D}" sibTransId="{FCDECC36-19E5-4D65-87E5-88453D7F7A18}"/>
    <dgm:cxn modelId="{AD82E751-48F0-4587-BA81-EAE13FC8B5AB}" type="presOf" srcId="{536D0DF7-DC73-42F0-A4F7-DC547FB4E9FC}" destId="{3D6919BA-D6B7-41D8-AD80-4170ECA013CE}" srcOrd="0" destOrd="0" presId="urn:microsoft.com/office/officeart/2005/8/layout/equation1#1"/>
    <dgm:cxn modelId="{63C7C517-E62B-43B1-90FD-23370E810DE2}" type="presOf" srcId="{FCDECC36-19E5-4D65-87E5-88453D7F7A18}" destId="{B153A36B-77EC-4606-AF1D-B93E0BB24D40}" srcOrd="0" destOrd="0" presId="urn:microsoft.com/office/officeart/2005/8/layout/equation1#1"/>
    <dgm:cxn modelId="{9C38D24B-C81A-47BF-8057-1088B58B45A4}" type="presParOf" srcId="{906A5378-5B52-4186-A640-C99FC082DD96}" destId="{8217CD3C-81CE-4691-8EDF-67A9296CF5D4}" srcOrd="0" destOrd="0" presId="urn:microsoft.com/office/officeart/2005/8/layout/equation1#1"/>
    <dgm:cxn modelId="{AFD5C947-E47B-49D2-BA98-BFBB502BC9F5}" type="presParOf" srcId="{906A5378-5B52-4186-A640-C99FC082DD96}" destId="{01718F74-F8D6-4482-B9AC-BA11183BF09E}" srcOrd="1" destOrd="0" presId="urn:microsoft.com/office/officeart/2005/8/layout/equation1#1"/>
    <dgm:cxn modelId="{E91812CA-2A71-419B-A8D4-CB8EC20E415E}" type="presParOf" srcId="{906A5378-5B52-4186-A640-C99FC082DD96}" destId="{B153A36B-77EC-4606-AF1D-B93E0BB24D40}" srcOrd="2" destOrd="0" presId="urn:microsoft.com/office/officeart/2005/8/layout/equation1#1"/>
    <dgm:cxn modelId="{9D22F06F-9B04-4990-B2F7-B877754ECE6A}" type="presParOf" srcId="{906A5378-5B52-4186-A640-C99FC082DD96}" destId="{4C8E8F20-A29D-460C-9929-1F5BE1ABBFE7}" srcOrd="3" destOrd="0" presId="urn:microsoft.com/office/officeart/2005/8/layout/equation1#1"/>
    <dgm:cxn modelId="{C5F24476-BF98-4C5C-9BEA-77998FE5504E}" type="presParOf" srcId="{906A5378-5B52-4186-A640-C99FC082DD96}" destId="{56A530D7-B17A-4A68-A425-CA08CCE1860C}" srcOrd="4" destOrd="0" presId="urn:microsoft.com/office/officeart/2005/8/layout/equation1#1"/>
    <dgm:cxn modelId="{74C9E296-C0AC-4404-B9CD-470B804C06D2}" type="presParOf" srcId="{906A5378-5B52-4186-A640-C99FC082DD96}" destId="{6A691C6D-97F9-4D33-9555-88BD6FC914F2}" srcOrd="5" destOrd="0" presId="urn:microsoft.com/office/officeart/2005/8/layout/equation1#1"/>
    <dgm:cxn modelId="{611785FF-9F09-41F8-8608-0B7E2B857899}" type="presParOf" srcId="{906A5378-5B52-4186-A640-C99FC082DD96}" destId="{4086E0E5-09CA-45B2-BE43-A65240408162}" srcOrd="6" destOrd="0" presId="urn:microsoft.com/office/officeart/2005/8/layout/equation1#1"/>
    <dgm:cxn modelId="{0F2BBB4C-A77D-473E-9529-7A26289BB27C}" type="presParOf" srcId="{906A5378-5B52-4186-A640-C99FC082DD96}" destId="{3A24C30B-34DC-422C-A995-4BD0EB75ADB4}" srcOrd="7" destOrd="0" presId="urn:microsoft.com/office/officeart/2005/8/layout/equation1#1"/>
    <dgm:cxn modelId="{2F3FFA40-D7E7-4908-93AC-4C6D0C06734E}" type="presParOf" srcId="{906A5378-5B52-4186-A640-C99FC082DD96}" destId="{3D6919BA-D6B7-41D8-AD80-4170ECA013CE}" srcOrd="8" destOrd="0" presId="urn:microsoft.com/office/officeart/2005/8/layout/equation1#1"/>
  </dgm:cxnLst>
  <dgm:bg/>
  <dgm:whole/>
</dgm:dataModel>
</file>

<file path=ppt/diagrams/data2.xml><?xml version="1.0" encoding="utf-8"?>
<dgm:dataModel xmlns:dgm="http://schemas.openxmlformats.org/drawingml/2006/diagram" xmlns:a="http://schemas.openxmlformats.org/drawingml/2006/main">
  <dgm:ptLst>
    <dgm:pt modelId="{D3397297-66F2-4DC2-904C-B9ADBB3A6F9E}" type="doc">
      <dgm:prSet loTypeId="urn:microsoft.com/office/officeart/2005/8/layout/radial6#1" loCatId="relationship" qsTypeId="urn:microsoft.com/office/officeart/2005/8/quickstyle/simple1#1" qsCatId="simple" csTypeId="urn:microsoft.com/office/officeart/2005/8/colors/accent0_3#1" csCatId="mainScheme" phldr="1"/>
      <dgm:spPr/>
      <dgm:t>
        <a:bodyPr/>
        <a:lstStyle/>
        <a:p>
          <a:endParaRPr lang="en-US"/>
        </a:p>
      </dgm:t>
    </dgm:pt>
    <dgm:pt modelId="{73384659-3A87-486C-9D19-D77BA6A47CE9}">
      <dgm:prSet phldrT="[Text]" custT="1"/>
      <dgm:spPr>
        <a:solidFill>
          <a:schemeClr val="accent1"/>
        </a:solidFill>
        <a:effectLst>
          <a:outerShdw blurRad="63500" sx="102000" sy="102000" algn="ctr" rotWithShape="0">
            <a:prstClr val="black">
              <a:alpha val="40000"/>
            </a:prstClr>
          </a:outerShdw>
        </a:effectLst>
      </dgm:spPr>
      <dgm:t>
        <a:bodyPr/>
        <a:lstStyle/>
        <a:p>
          <a:r>
            <a:rPr lang="en-US" sz="2400" dirty="0" smtClean="0"/>
            <a:t>Drupal Online Environment</a:t>
          </a:r>
          <a:endParaRPr lang="en-US" sz="2400" dirty="0"/>
        </a:p>
      </dgm:t>
    </dgm:pt>
    <dgm:pt modelId="{6688E2D1-683E-416B-A690-8B1F50F5FF59}" type="parTrans" cxnId="{A8EBF834-D1FF-47B1-A948-70B3C9554F31}">
      <dgm:prSet/>
      <dgm:spPr/>
      <dgm:t>
        <a:bodyPr/>
        <a:lstStyle/>
        <a:p>
          <a:endParaRPr lang="en-US"/>
        </a:p>
      </dgm:t>
    </dgm:pt>
    <dgm:pt modelId="{270A2FA3-34D7-461B-A842-998823DA1898}" type="sibTrans" cxnId="{A8EBF834-D1FF-47B1-A948-70B3C9554F31}">
      <dgm:prSet/>
      <dgm:spPr/>
      <dgm:t>
        <a:bodyPr/>
        <a:lstStyle/>
        <a:p>
          <a:endParaRPr lang="en-US"/>
        </a:p>
      </dgm:t>
    </dgm:pt>
    <dgm:pt modelId="{777E4571-A246-4AFF-AEF1-E4E4681541FD}">
      <dgm:prSet phldrT="[Text]"/>
      <dgm:spPr>
        <a:solidFill>
          <a:schemeClr val="accent2"/>
        </a:solidFill>
      </dgm:spPr>
      <dgm:t>
        <a:bodyPr/>
        <a:lstStyle/>
        <a:p>
          <a:r>
            <a:rPr lang="en-US" dirty="0" smtClean="0"/>
            <a:t>make</a:t>
          </a:r>
          <a:endParaRPr lang="en-US" dirty="0"/>
        </a:p>
      </dgm:t>
    </dgm:pt>
    <dgm:pt modelId="{9F427756-6F9D-4DE6-899B-D9FA5CC114DE}" type="parTrans" cxnId="{5C60222E-E96F-4A2E-85E6-A92ABD77D908}">
      <dgm:prSet/>
      <dgm:spPr/>
      <dgm:t>
        <a:bodyPr/>
        <a:lstStyle/>
        <a:p>
          <a:endParaRPr lang="en-US"/>
        </a:p>
      </dgm:t>
    </dgm:pt>
    <dgm:pt modelId="{6CD7629C-A971-4479-92C9-974AB2D90EB3}" type="sibTrans" cxnId="{5C60222E-E96F-4A2E-85E6-A92ABD77D908}">
      <dgm:prSet/>
      <dgm:spPr/>
      <dgm:t>
        <a:bodyPr/>
        <a:lstStyle/>
        <a:p>
          <a:endParaRPr lang="en-US" dirty="0"/>
        </a:p>
      </dgm:t>
    </dgm:pt>
    <dgm:pt modelId="{A906D950-9662-4041-85C1-6A85AE7A75F7}">
      <dgm:prSet phldrT="[Text]"/>
      <dgm:spPr>
        <a:solidFill>
          <a:schemeClr val="accent6"/>
        </a:solidFill>
      </dgm:spPr>
      <dgm:t>
        <a:bodyPr/>
        <a:lstStyle/>
        <a:p>
          <a:r>
            <a:rPr lang="en-US" dirty="0" smtClean="0"/>
            <a:t>showcase</a:t>
          </a:r>
          <a:endParaRPr lang="en-US" dirty="0"/>
        </a:p>
      </dgm:t>
    </dgm:pt>
    <dgm:pt modelId="{35974D89-978D-4D77-9C04-1A4D145327D9}" type="parTrans" cxnId="{A83EA1F8-9201-4A4D-BF11-E622C1869287}">
      <dgm:prSet/>
      <dgm:spPr/>
      <dgm:t>
        <a:bodyPr/>
        <a:lstStyle/>
        <a:p>
          <a:endParaRPr lang="en-US"/>
        </a:p>
      </dgm:t>
    </dgm:pt>
    <dgm:pt modelId="{D529EA04-2EB9-4D30-A8C2-84E1B97D3C53}" type="sibTrans" cxnId="{A83EA1F8-9201-4A4D-BF11-E622C1869287}">
      <dgm:prSet/>
      <dgm:spPr/>
      <dgm:t>
        <a:bodyPr/>
        <a:lstStyle/>
        <a:p>
          <a:endParaRPr lang="en-US" dirty="0"/>
        </a:p>
      </dgm:t>
    </dgm:pt>
    <dgm:pt modelId="{05D8A4B6-BCD7-4823-8A3D-D821B3AF4C88}">
      <dgm:prSet phldrT="[Text]"/>
      <dgm:spPr>
        <a:solidFill>
          <a:schemeClr val="accent5"/>
        </a:solidFill>
      </dgm:spPr>
      <dgm:t>
        <a:bodyPr/>
        <a:lstStyle/>
        <a:p>
          <a:r>
            <a:rPr lang="en-US" dirty="0" smtClean="0"/>
            <a:t>express</a:t>
          </a:r>
          <a:endParaRPr lang="en-US" dirty="0"/>
        </a:p>
      </dgm:t>
    </dgm:pt>
    <dgm:pt modelId="{1462FD1C-74A5-48EC-9C88-F92EFEDBD672}" type="parTrans" cxnId="{A5BD1A07-07DD-4D37-9EF6-FBC179D98FCB}">
      <dgm:prSet/>
      <dgm:spPr/>
      <dgm:t>
        <a:bodyPr/>
        <a:lstStyle/>
        <a:p>
          <a:endParaRPr lang="en-US"/>
        </a:p>
      </dgm:t>
    </dgm:pt>
    <dgm:pt modelId="{000AAD4C-5012-4565-9CBE-3772F9EA921F}" type="sibTrans" cxnId="{A5BD1A07-07DD-4D37-9EF6-FBC179D98FCB}">
      <dgm:prSet/>
      <dgm:spPr/>
      <dgm:t>
        <a:bodyPr/>
        <a:lstStyle/>
        <a:p>
          <a:endParaRPr lang="en-US" dirty="0"/>
        </a:p>
      </dgm:t>
    </dgm:pt>
    <dgm:pt modelId="{CBB4C018-8173-405F-A746-60DD97F7DF03}">
      <dgm:prSet phldrT="[Text]"/>
      <dgm:spPr>
        <a:solidFill>
          <a:schemeClr val="accent4"/>
        </a:solidFill>
      </dgm:spPr>
      <dgm:t>
        <a:bodyPr/>
        <a:lstStyle/>
        <a:p>
          <a:r>
            <a:rPr lang="en-US" dirty="0" smtClean="0"/>
            <a:t>reflect</a:t>
          </a:r>
          <a:endParaRPr lang="en-US" dirty="0"/>
        </a:p>
      </dgm:t>
    </dgm:pt>
    <dgm:pt modelId="{80207824-F67A-40FC-824B-78DA358C93E2}" type="parTrans" cxnId="{491B0740-2236-4DC1-BF7E-3939B1EB7009}">
      <dgm:prSet/>
      <dgm:spPr/>
      <dgm:t>
        <a:bodyPr/>
        <a:lstStyle/>
        <a:p>
          <a:endParaRPr lang="en-US"/>
        </a:p>
      </dgm:t>
    </dgm:pt>
    <dgm:pt modelId="{5C11F935-025D-4E54-9EEC-3E9F015DD7C2}" type="sibTrans" cxnId="{491B0740-2236-4DC1-BF7E-3939B1EB7009}">
      <dgm:prSet/>
      <dgm:spPr/>
      <dgm:t>
        <a:bodyPr/>
        <a:lstStyle/>
        <a:p>
          <a:endParaRPr lang="en-US" dirty="0"/>
        </a:p>
      </dgm:t>
    </dgm:pt>
    <dgm:pt modelId="{878710B3-2345-4771-A836-3719A9D7FEF3}">
      <dgm:prSet phldrT="[Text]"/>
      <dgm:spPr>
        <a:solidFill>
          <a:schemeClr val="accent3"/>
        </a:solidFill>
      </dgm:spPr>
      <dgm:t>
        <a:bodyPr/>
        <a:lstStyle/>
        <a:p>
          <a:r>
            <a:rPr lang="en-US" dirty="0" smtClean="0"/>
            <a:t>collaborate</a:t>
          </a:r>
          <a:endParaRPr lang="en-US" dirty="0"/>
        </a:p>
      </dgm:t>
    </dgm:pt>
    <dgm:pt modelId="{114E814F-6251-4850-8FE8-3B18E6A6F870}" type="parTrans" cxnId="{B13DD337-38C0-4F28-A953-F610CB1EBE8A}">
      <dgm:prSet/>
      <dgm:spPr/>
      <dgm:t>
        <a:bodyPr/>
        <a:lstStyle/>
        <a:p>
          <a:endParaRPr lang="en-US"/>
        </a:p>
      </dgm:t>
    </dgm:pt>
    <dgm:pt modelId="{3D13A066-9AD0-453E-95FE-DE3E40CE4EF2}" type="sibTrans" cxnId="{B13DD337-38C0-4F28-A953-F610CB1EBE8A}">
      <dgm:prSet/>
      <dgm:spPr/>
      <dgm:t>
        <a:bodyPr/>
        <a:lstStyle/>
        <a:p>
          <a:endParaRPr lang="en-US" dirty="0"/>
        </a:p>
      </dgm:t>
    </dgm:pt>
    <dgm:pt modelId="{0146DBA8-5578-4C04-954F-C5B1CF62F7E7}">
      <dgm:prSet phldrT="[Text]"/>
      <dgm:spPr>
        <a:solidFill>
          <a:schemeClr val="accent6">
            <a:shade val="75000"/>
          </a:schemeClr>
        </a:solidFill>
      </dgm:spPr>
      <dgm:t>
        <a:bodyPr/>
        <a:lstStyle/>
        <a:p>
          <a:r>
            <a:rPr lang="en-US" dirty="0" smtClean="0"/>
            <a:t>gather</a:t>
          </a:r>
          <a:endParaRPr lang="en-US" dirty="0"/>
        </a:p>
      </dgm:t>
    </dgm:pt>
    <dgm:pt modelId="{8009F256-EA7D-4E90-9CF5-ABAFE45A6EB8}" type="parTrans" cxnId="{6A7E91BF-FA30-4ABF-AB19-E58C7AE82780}">
      <dgm:prSet/>
      <dgm:spPr/>
      <dgm:t>
        <a:bodyPr/>
        <a:lstStyle/>
        <a:p>
          <a:endParaRPr lang="en-US"/>
        </a:p>
      </dgm:t>
    </dgm:pt>
    <dgm:pt modelId="{ADE435D8-97EA-4EC2-B8F9-7644625667BB}" type="sibTrans" cxnId="{6A7E91BF-FA30-4ABF-AB19-E58C7AE82780}">
      <dgm:prSet/>
      <dgm:spPr/>
      <dgm:t>
        <a:bodyPr/>
        <a:lstStyle/>
        <a:p>
          <a:endParaRPr lang="en-US" dirty="0"/>
        </a:p>
      </dgm:t>
    </dgm:pt>
    <dgm:pt modelId="{5C182E95-BD6F-49D7-8F31-4480F6E0F298}">
      <dgm:prSet phldrT="[Text]"/>
      <dgm:spPr>
        <a:solidFill>
          <a:srgbClr val="FFC000"/>
        </a:solidFill>
      </dgm:spPr>
      <dgm:t>
        <a:bodyPr/>
        <a:lstStyle/>
        <a:p>
          <a:r>
            <a:rPr lang="en-US" dirty="0" smtClean="0"/>
            <a:t>organize</a:t>
          </a:r>
          <a:endParaRPr lang="en-US" dirty="0"/>
        </a:p>
      </dgm:t>
    </dgm:pt>
    <dgm:pt modelId="{348DBAC4-809C-41EB-84C4-2EAC30ABACF8}" type="parTrans" cxnId="{304031D9-7B80-408B-90A2-322DDC84EA84}">
      <dgm:prSet/>
      <dgm:spPr/>
      <dgm:t>
        <a:bodyPr/>
        <a:lstStyle/>
        <a:p>
          <a:endParaRPr lang="en-US"/>
        </a:p>
      </dgm:t>
    </dgm:pt>
    <dgm:pt modelId="{0C4C799D-FB57-4E1A-BB7C-29CB62F23451}" type="sibTrans" cxnId="{304031D9-7B80-408B-90A2-322DDC84EA84}">
      <dgm:prSet/>
      <dgm:spPr/>
      <dgm:t>
        <a:bodyPr/>
        <a:lstStyle/>
        <a:p>
          <a:endParaRPr lang="en-US" dirty="0"/>
        </a:p>
      </dgm:t>
    </dgm:pt>
    <dgm:pt modelId="{795B1DE2-EC51-4FE3-A0B8-FF004965AA8A}" type="pres">
      <dgm:prSet presAssocID="{D3397297-66F2-4DC2-904C-B9ADBB3A6F9E}" presName="Name0" presStyleCnt="0">
        <dgm:presLayoutVars>
          <dgm:chMax val="1"/>
          <dgm:dir/>
          <dgm:animLvl val="ctr"/>
          <dgm:resizeHandles val="exact"/>
        </dgm:presLayoutVars>
      </dgm:prSet>
      <dgm:spPr/>
      <dgm:t>
        <a:bodyPr/>
        <a:lstStyle/>
        <a:p>
          <a:endParaRPr lang="en-US"/>
        </a:p>
      </dgm:t>
    </dgm:pt>
    <dgm:pt modelId="{83CDCD6E-FB25-4E7F-9DF1-0F4F3358F82E}" type="pres">
      <dgm:prSet presAssocID="{73384659-3A87-486C-9D19-D77BA6A47CE9}" presName="centerShape" presStyleLbl="node0" presStyleIdx="0" presStyleCnt="1" custScaleX="130110" custScaleY="130110"/>
      <dgm:spPr/>
      <dgm:t>
        <a:bodyPr/>
        <a:lstStyle/>
        <a:p>
          <a:endParaRPr lang="en-US"/>
        </a:p>
      </dgm:t>
    </dgm:pt>
    <dgm:pt modelId="{22D02E68-9A54-4C9F-B1D2-74A59A8B1A91}" type="pres">
      <dgm:prSet presAssocID="{777E4571-A246-4AFF-AEF1-E4E4681541FD}" presName="node" presStyleLbl="node1" presStyleIdx="0" presStyleCnt="7">
        <dgm:presLayoutVars>
          <dgm:bulletEnabled val="1"/>
        </dgm:presLayoutVars>
      </dgm:prSet>
      <dgm:spPr/>
      <dgm:t>
        <a:bodyPr/>
        <a:lstStyle/>
        <a:p>
          <a:endParaRPr lang="en-US"/>
        </a:p>
      </dgm:t>
    </dgm:pt>
    <dgm:pt modelId="{396200B2-C94E-480B-8467-C0FAE5FE77A5}" type="pres">
      <dgm:prSet presAssocID="{777E4571-A246-4AFF-AEF1-E4E4681541FD}" presName="dummy" presStyleCnt="0"/>
      <dgm:spPr/>
    </dgm:pt>
    <dgm:pt modelId="{4ABAB679-88E1-49E6-AEAB-A0FF27767FFF}" type="pres">
      <dgm:prSet presAssocID="{6CD7629C-A971-4479-92C9-974AB2D90EB3}" presName="sibTrans" presStyleLbl="sibTrans2D1" presStyleIdx="0" presStyleCnt="7"/>
      <dgm:spPr/>
      <dgm:t>
        <a:bodyPr/>
        <a:lstStyle/>
        <a:p>
          <a:endParaRPr lang="en-US"/>
        </a:p>
      </dgm:t>
    </dgm:pt>
    <dgm:pt modelId="{D491DD38-73F6-4760-8DA6-EAE12DEB74A3}" type="pres">
      <dgm:prSet presAssocID="{A906D950-9662-4041-85C1-6A85AE7A75F7}" presName="node" presStyleLbl="node1" presStyleIdx="1" presStyleCnt="7">
        <dgm:presLayoutVars>
          <dgm:bulletEnabled val="1"/>
        </dgm:presLayoutVars>
      </dgm:prSet>
      <dgm:spPr/>
      <dgm:t>
        <a:bodyPr/>
        <a:lstStyle/>
        <a:p>
          <a:endParaRPr lang="en-US"/>
        </a:p>
      </dgm:t>
    </dgm:pt>
    <dgm:pt modelId="{1ABBC74E-3819-405C-94D8-E92B686E6EC2}" type="pres">
      <dgm:prSet presAssocID="{A906D950-9662-4041-85C1-6A85AE7A75F7}" presName="dummy" presStyleCnt="0"/>
      <dgm:spPr/>
    </dgm:pt>
    <dgm:pt modelId="{C14F94CB-B74B-4CE7-8FDF-C0E73AE1C7BD}" type="pres">
      <dgm:prSet presAssocID="{D529EA04-2EB9-4D30-A8C2-84E1B97D3C53}" presName="sibTrans" presStyleLbl="sibTrans2D1" presStyleIdx="1" presStyleCnt="7"/>
      <dgm:spPr/>
      <dgm:t>
        <a:bodyPr/>
        <a:lstStyle/>
        <a:p>
          <a:endParaRPr lang="en-US"/>
        </a:p>
      </dgm:t>
    </dgm:pt>
    <dgm:pt modelId="{B396CBC6-41F8-4FCE-9BC7-C724DC247EED}" type="pres">
      <dgm:prSet presAssocID="{05D8A4B6-BCD7-4823-8A3D-D821B3AF4C88}" presName="node" presStyleLbl="node1" presStyleIdx="2" presStyleCnt="7">
        <dgm:presLayoutVars>
          <dgm:bulletEnabled val="1"/>
        </dgm:presLayoutVars>
      </dgm:prSet>
      <dgm:spPr/>
      <dgm:t>
        <a:bodyPr/>
        <a:lstStyle/>
        <a:p>
          <a:endParaRPr lang="en-US"/>
        </a:p>
      </dgm:t>
    </dgm:pt>
    <dgm:pt modelId="{993CEBB5-B682-4F87-A23A-8CB705C2CE08}" type="pres">
      <dgm:prSet presAssocID="{05D8A4B6-BCD7-4823-8A3D-D821B3AF4C88}" presName="dummy" presStyleCnt="0"/>
      <dgm:spPr/>
    </dgm:pt>
    <dgm:pt modelId="{EA312B2E-B3F5-4F13-9A43-E11E2CF83D5A}" type="pres">
      <dgm:prSet presAssocID="{000AAD4C-5012-4565-9CBE-3772F9EA921F}" presName="sibTrans" presStyleLbl="sibTrans2D1" presStyleIdx="2" presStyleCnt="7"/>
      <dgm:spPr/>
      <dgm:t>
        <a:bodyPr/>
        <a:lstStyle/>
        <a:p>
          <a:endParaRPr lang="en-US"/>
        </a:p>
      </dgm:t>
    </dgm:pt>
    <dgm:pt modelId="{57015AC2-42A7-4A13-8B84-EBBC1FC70FE9}" type="pres">
      <dgm:prSet presAssocID="{CBB4C018-8173-405F-A746-60DD97F7DF03}" presName="node" presStyleLbl="node1" presStyleIdx="3" presStyleCnt="7">
        <dgm:presLayoutVars>
          <dgm:bulletEnabled val="1"/>
        </dgm:presLayoutVars>
      </dgm:prSet>
      <dgm:spPr/>
      <dgm:t>
        <a:bodyPr/>
        <a:lstStyle/>
        <a:p>
          <a:endParaRPr lang="en-US"/>
        </a:p>
      </dgm:t>
    </dgm:pt>
    <dgm:pt modelId="{D2CEED67-B84F-4839-A316-0FA22110249F}" type="pres">
      <dgm:prSet presAssocID="{CBB4C018-8173-405F-A746-60DD97F7DF03}" presName="dummy" presStyleCnt="0"/>
      <dgm:spPr/>
    </dgm:pt>
    <dgm:pt modelId="{859D637A-227A-4447-97EB-51F6FDFB3414}" type="pres">
      <dgm:prSet presAssocID="{5C11F935-025D-4E54-9EEC-3E9F015DD7C2}" presName="sibTrans" presStyleLbl="sibTrans2D1" presStyleIdx="3" presStyleCnt="7"/>
      <dgm:spPr/>
      <dgm:t>
        <a:bodyPr/>
        <a:lstStyle/>
        <a:p>
          <a:endParaRPr lang="en-US"/>
        </a:p>
      </dgm:t>
    </dgm:pt>
    <dgm:pt modelId="{E09262A0-B076-4143-B32A-C6FCEFC155D8}" type="pres">
      <dgm:prSet presAssocID="{878710B3-2345-4771-A836-3719A9D7FEF3}" presName="node" presStyleLbl="node1" presStyleIdx="4" presStyleCnt="7">
        <dgm:presLayoutVars>
          <dgm:bulletEnabled val="1"/>
        </dgm:presLayoutVars>
      </dgm:prSet>
      <dgm:spPr/>
      <dgm:t>
        <a:bodyPr/>
        <a:lstStyle/>
        <a:p>
          <a:endParaRPr lang="en-US"/>
        </a:p>
      </dgm:t>
    </dgm:pt>
    <dgm:pt modelId="{3C26A4A2-27A6-4DD7-B294-20E8D11E4C48}" type="pres">
      <dgm:prSet presAssocID="{878710B3-2345-4771-A836-3719A9D7FEF3}" presName="dummy" presStyleCnt="0"/>
      <dgm:spPr/>
    </dgm:pt>
    <dgm:pt modelId="{5B622B86-C54F-43C3-B597-1D292ACD19EE}" type="pres">
      <dgm:prSet presAssocID="{3D13A066-9AD0-453E-95FE-DE3E40CE4EF2}" presName="sibTrans" presStyleLbl="sibTrans2D1" presStyleIdx="4" presStyleCnt="7"/>
      <dgm:spPr/>
      <dgm:t>
        <a:bodyPr/>
        <a:lstStyle/>
        <a:p>
          <a:endParaRPr lang="en-US"/>
        </a:p>
      </dgm:t>
    </dgm:pt>
    <dgm:pt modelId="{2A012514-9550-4267-9B94-04B923036041}" type="pres">
      <dgm:prSet presAssocID="{0146DBA8-5578-4C04-954F-C5B1CF62F7E7}" presName="node" presStyleLbl="node1" presStyleIdx="5" presStyleCnt="7">
        <dgm:presLayoutVars>
          <dgm:bulletEnabled val="1"/>
        </dgm:presLayoutVars>
      </dgm:prSet>
      <dgm:spPr/>
      <dgm:t>
        <a:bodyPr/>
        <a:lstStyle/>
        <a:p>
          <a:endParaRPr lang="en-US"/>
        </a:p>
      </dgm:t>
    </dgm:pt>
    <dgm:pt modelId="{24763D9E-9595-4641-AA86-8005933BD8AE}" type="pres">
      <dgm:prSet presAssocID="{0146DBA8-5578-4C04-954F-C5B1CF62F7E7}" presName="dummy" presStyleCnt="0"/>
      <dgm:spPr/>
    </dgm:pt>
    <dgm:pt modelId="{EB5DFFCA-AA58-44BD-925D-FBC71A816804}" type="pres">
      <dgm:prSet presAssocID="{ADE435D8-97EA-4EC2-B8F9-7644625667BB}" presName="sibTrans" presStyleLbl="sibTrans2D1" presStyleIdx="5" presStyleCnt="7"/>
      <dgm:spPr/>
      <dgm:t>
        <a:bodyPr/>
        <a:lstStyle/>
        <a:p>
          <a:endParaRPr lang="en-US"/>
        </a:p>
      </dgm:t>
    </dgm:pt>
    <dgm:pt modelId="{C0719DCA-E757-4233-B1B1-2894C390AC5F}" type="pres">
      <dgm:prSet presAssocID="{5C182E95-BD6F-49D7-8F31-4480F6E0F298}" presName="node" presStyleLbl="node1" presStyleIdx="6" presStyleCnt="7">
        <dgm:presLayoutVars>
          <dgm:bulletEnabled val="1"/>
        </dgm:presLayoutVars>
      </dgm:prSet>
      <dgm:spPr/>
      <dgm:t>
        <a:bodyPr/>
        <a:lstStyle/>
        <a:p>
          <a:endParaRPr lang="en-US"/>
        </a:p>
      </dgm:t>
    </dgm:pt>
    <dgm:pt modelId="{C01F0E3D-AB69-447C-AFAC-5C6402A10EA8}" type="pres">
      <dgm:prSet presAssocID="{5C182E95-BD6F-49D7-8F31-4480F6E0F298}" presName="dummy" presStyleCnt="0"/>
      <dgm:spPr/>
    </dgm:pt>
    <dgm:pt modelId="{9EC1E445-E4E3-4AD8-B258-62FBFBB92C5A}" type="pres">
      <dgm:prSet presAssocID="{0C4C799D-FB57-4E1A-BB7C-29CB62F23451}" presName="sibTrans" presStyleLbl="sibTrans2D1" presStyleIdx="6" presStyleCnt="7"/>
      <dgm:spPr/>
      <dgm:t>
        <a:bodyPr/>
        <a:lstStyle/>
        <a:p>
          <a:endParaRPr lang="en-US"/>
        </a:p>
      </dgm:t>
    </dgm:pt>
  </dgm:ptLst>
  <dgm:cxnLst>
    <dgm:cxn modelId="{304031D9-7B80-408B-90A2-322DDC84EA84}" srcId="{73384659-3A87-486C-9D19-D77BA6A47CE9}" destId="{5C182E95-BD6F-49D7-8F31-4480F6E0F298}" srcOrd="6" destOrd="0" parTransId="{348DBAC4-809C-41EB-84C4-2EAC30ABACF8}" sibTransId="{0C4C799D-FB57-4E1A-BB7C-29CB62F23451}"/>
    <dgm:cxn modelId="{A83EA1F8-9201-4A4D-BF11-E622C1869287}" srcId="{73384659-3A87-486C-9D19-D77BA6A47CE9}" destId="{A906D950-9662-4041-85C1-6A85AE7A75F7}" srcOrd="1" destOrd="0" parTransId="{35974D89-978D-4D77-9C04-1A4D145327D9}" sibTransId="{D529EA04-2EB9-4D30-A8C2-84E1B97D3C53}"/>
    <dgm:cxn modelId="{6743CE5F-F6AC-45E1-A339-BEA47795A8B7}" type="presOf" srcId="{D3397297-66F2-4DC2-904C-B9ADBB3A6F9E}" destId="{795B1DE2-EC51-4FE3-A0B8-FF004965AA8A}" srcOrd="0" destOrd="0" presId="urn:microsoft.com/office/officeart/2005/8/layout/radial6#1"/>
    <dgm:cxn modelId="{F8CDC323-15D4-4E04-88A3-38E2FEF926D4}" type="presOf" srcId="{ADE435D8-97EA-4EC2-B8F9-7644625667BB}" destId="{EB5DFFCA-AA58-44BD-925D-FBC71A816804}" srcOrd="0" destOrd="0" presId="urn:microsoft.com/office/officeart/2005/8/layout/radial6#1"/>
    <dgm:cxn modelId="{EE54B0E3-C83E-4590-BF85-A5D7978BD256}" type="presOf" srcId="{0C4C799D-FB57-4E1A-BB7C-29CB62F23451}" destId="{9EC1E445-E4E3-4AD8-B258-62FBFBB92C5A}" srcOrd="0" destOrd="0" presId="urn:microsoft.com/office/officeart/2005/8/layout/radial6#1"/>
    <dgm:cxn modelId="{6D3716D7-8030-457F-B779-5B5094542984}" type="presOf" srcId="{0146DBA8-5578-4C04-954F-C5B1CF62F7E7}" destId="{2A012514-9550-4267-9B94-04B923036041}" srcOrd="0" destOrd="0" presId="urn:microsoft.com/office/officeart/2005/8/layout/radial6#1"/>
    <dgm:cxn modelId="{32C9A321-808D-4B3F-9CB0-3C5ED3103FF6}" type="presOf" srcId="{05D8A4B6-BCD7-4823-8A3D-D821B3AF4C88}" destId="{B396CBC6-41F8-4FCE-9BC7-C724DC247EED}" srcOrd="0" destOrd="0" presId="urn:microsoft.com/office/officeart/2005/8/layout/radial6#1"/>
    <dgm:cxn modelId="{3CDC57A8-805D-4D3D-A6E2-59EDB3BD1BEC}" type="presOf" srcId="{A906D950-9662-4041-85C1-6A85AE7A75F7}" destId="{D491DD38-73F6-4760-8DA6-EAE12DEB74A3}" srcOrd="0" destOrd="0" presId="urn:microsoft.com/office/officeart/2005/8/layout/radial6#1"/>
    <dgm:cxn modelId="{85BEF252-4D14-4487-B4E6-ECB32A3FADE9}" type="presOf" srcId="{3D13A066-9AD0-453E-95FE-DE3E40CE4EF2}" destId="{5B622B86-C54F-43C3-B597-1D292ACD19EE}" srcOrd="0" destOrd="0" presId="urn:microsoft.com/office/officeart/2005/8/layout/radial6#1"/>
    <dgm:cxn modelId="{5C60222E-E96F-4A2E-85E6-A92ABD77D908}" srcId="{73384659-3A87-486C-9D19-D77BA6A47CE9}" destId="{777E4571-A246-4AFF-AEF1-E4E4681541FD}" srcOrd="0" destOrd="0" parTransId="{9F427756-6F9D-4DE6-899B-D9FA5CC114DE}" sibTransId="{6CD7629C-A971-4479-92C9-974AB2D90EB3}"/>
    <dgm:cxn modelId="{2F6A9466-127A-4FB7-9ED4-B01E8CA29987}" type="presOf" srcId="{5C11F935-025D-4E54-9EEC-3E9F015DD7C2}" destId="{859D637A-227A-4447-97EB-51F6FDFB3414}" srcOrd="0" destOrd="0" presId="urn:microsoft.com/office/officeart/2005/8/layout/radial6#1"/>
    <dgm:cxn modelId="{A8EBF834-D1FF-47B1-A948-70B3C9554F31}" srcId="{D3397297-66F2-4DC2-904C-B9ADBB3A6F9E}" destId="{73384659-3A87-486C-9D19-D77BA6A47CE9}" srcOrd="0" destOrd="0" parTransId="{6688E2D1-683E-416B-A690-8B1F50F5FF59}" sibTransId="{270A2FA3-34D7-461B-A842-998823DA1898}"/>
    <dgm:cxn modelId="{6B77EA8F-0934-4E0A-9B90-36DE24268577}" type="presOf" srcId="{73384659-3A87-486C-9D19-D77BA6A47CE9}" destId="{83CDCD6E-FB25-4E7F-9DF1-0F4F3358F82E}" srcOrd="0" destOrd="0" presId="urn:microsoft.com/office/officeart/2005/8/layout/radial6#1"/>
    <dgm:cxn modelId="{422965AD-D46E-42CB-B2F9-274AF722E20E}" type="presOf" srcId="{000AAD4C-5012-4565-9CBE-3772F9EA921F}" destId="{EA312B2E-B3F5-4F13-9A43-E11E2CF83D5A}" srcOrd="0" destOrd="0" presId="urn:microsoft.com/office/officeart/2005/8/layout/radial6#1"/>
    <dgm:cxn modelId="{491B0740-2236-4DC1-BF7E-3939B1EB7009}" srcId="{73384659-3A87-486C-9D19-D77BA6A47CE9}" destId="{CBB4C018-8173-405F-A746-60DD97F7DF03}" srcOrd="3" destOrd="0" parTransId="{80207824-F67A-40FC-824B-78DA358C93E2}" sibTransId="{5C11F935-025D-4E54-9EEC-3E9F015DD7C2}"/>
    <dgm:cxn modelId="{8C85661D-0348-4BA5-966A-874F7CD5C1FA}" type="presOf" srcId="{777E4571-A246-4AFF-AEF1-E4E4681541FD}" destId="{22D02E68-9A54-4C9F-B1D2-74A59A8B1A91}" srcOrd="0" destOrd="0" presId="urn:microsoft.com/office/officeart/2005/8/layout/radial6#1"/>
    <dgm:cxn modelId="{8A0B6B22-5B5C-420A-B6BA-9E93D3BAD9F0}" type="presOf" srcId="{878710B3-2345-4771-A836-3719A9D7FEF3}" destId="{E09262A0-B076-4143-B32A-C6FCEFC155D8}" srcOrd="0" destOrd="0" presId="urn:microsoft.com/office/officeart/2005/8/layout/radial6#1"/>
    <dgm:cxn modelId="{85F03B51-0E0E-4CBF-B94C-FB230820D97A}" type="presOf" srcId="{5C182E95-BD6F-49D7-8F31-4480F6E0F298}" destId="{C0719DCA-E757-4233-B1B1-2894C390AC5F}" srcOrd="0" destOrd="0" presId="urn:microsoft.com/office/officeart/2005/8/layout/radial6#1"/>
    <dgm:cxn modelId="{B13DD337-38C0-4F28-A953-F610CB1EBE8A}" srcId="{73384659-3A87-486C-9D19-D77BA6A47CE9}" destId="{878710B3-2345-4771-A836-3719A9D7FEF3}" srcOrd="4" destOrd="0" parTransId="{114E814F-6251-4850-8FE8-3B18E6A6F870}" sibTransId="{3D13A066-9AD0-453E-95FE-DE3E40CE4EF2}"/>
    <dgm:cxn modelId="{6A7E91BF-FA30-4ABF-AB19-E58C7AE82780}" srcId="{73384659-3A87-486C-9D19-D77BA6A47CE9}" destId="{0146DBA8-5578-4C04-954F-C5B1CF62F7E7}" srcOrd="5" destOrd="0" parTransId="{8009F256-EA7D-4E90-9CF5-ABAFE45A6EB8}" sibTransId="{ADE435D8-97EA-4EC2-B8F9-7644625667BB}"/>
    <dgm:cxn modelId="{F106A521-9434-49AE-9180-408771736361}" type="presOf" srcId="{6CD7629C-A971-4479-92C9-974AB2D90EB3}" destId="{4ABAB679-88E1-49E6-AEAB-A0FF27767FFF}" srcOrd="0" destOrd="0" presId="urn:microsoft.com/office/officeart/2005/8/layout/radial6#1"/>
    <dgm:cxn modelId="{72F14C79-4517-4363-A24A-B0DFEA617FE2}" type="presOf" srcId="{CBB4C018-8173-405F-A746-60DD97F7DF03}" destId="{57015AC2-42A7-4A13-8B84-EBBC1FC70FE9}" srcOrd="0" destOrd="0" presId="urn:microsoft.com/office/officeart/2005/8/layout/radial6#1"/>
    <dgm:cxn modelId="{A5BD1A07-07DD-4D37-9EF6-FBC179D98FCB}" srcId="{73384659-3A87-486C-9D19-D77BA6A47CE9}" destId="{05D8A4B6-BCD7-4823-8A3D-D821B3AF4C88}" srcOrd="2" destOrd="0" parTransId="{1462FD1C-74A5-48EC-9C88-F92EFEDBD672}" sibTransId="{000AAD4C-5012-4565-9CBE-3772F9EA921F}"/>
    <dgm:cxn modelId="{B66C0587-B5E5-4BD1-B24C-082649478B61}" type="presOf" srcId="{D529EA04-2EB9-4D30-A8C2-84E1B97D3C53}" destId="{C14F94CB-B74B-4CE7-8FDF-C0E73AE1C7BD}" srcOrd="0" destOrd="0" presId="urn:microsoft.com/office/officeart/2005/8/layout/radial6#1"/>
    <dgm:cxn modelId="{1574CF4E-8A66-47E6-8569-6804F796839D}" type="presParOf" srcId="{795B1DE2-EC51-4FE3-A0B8-FF004965AA8A}" destId="{83CDCD6E-FB25-4E7F-9DF1-0F4F3358F82E}" srcOrd="0" destOrd="0" presId="urn:microsoft.com/office/officeart/2005/8/layout/radial6#1"/>
    <dgm:cxn modelId="{E6591C58-AE5E-4BE0-A7AB-C6838CEC746D}" type="presParOf" srcId="{795B1DE2-EC51-4FE3-A0B8-FF004965AA8A}" destId="{22D02E68-9A54-4C9F-B1D2-74A59A8B1A91}" srcOrd="1" destOrd="0" presId="urn:microsoft.com/office/officeart/2005/8/layout/radial6#1"/>
    <dgm:cxn modelId="{454A64DB-93E4-4C77-AD59-D587451F88B1}" type="presParOf" srcId="{795B1DE2-EC51-4FE3-A0B8-FF004965AA8A}" destId="{396200B2-C94E-480B-8467-C0FAE5FE77A5}" srcOrd="2" destOrd="0" presId="urn:microsoft.com/office/officeart/2005/8/layout/radial6#1"/>
    <dgm:cxn modelId="{29463826-3077-410E-B908-2075C7CC3681}" type="presParOf" srcId="{795B1DE2-EC51-4FE3-A0B8-FF004965AA8A}" destId="{4ABAB679-88E1-49E6-AEAB-A0FF27767FFF}" srcOrd="3" destOrd="0" presId="urn:microsoft.com/office/officeart/2005/8/layout/radial6#1"/>
    <dgm:cxn modelId="{00AAA958-6393-4880-9296-45459ED41647}" type="presParOf" srcId="{795B1DE2-EC51-4FE3-A0B8-FF004965AA8A}" destId="{D491DD38-73F6-4760-8DA6-EAE12DEB74A3}" srcOrd="4" destOrd="0" presId="urn:microsoft.com/office/officeart/2005/8/layout/radial6#1"/>
    <dgm:cxn modelId="{5297FA8C-3CBD-4F45-94F8-DE0326512BFD}" type="presParOf" srcId="{795B1DE2-EC51-4FE3-A0B8-FF004965AA8A}" destId="{1ABBC74E-3819-405C-94D8-E92B686E6EC2}" srcOrd="5" destOrd="0" presId="urn:microsoft.com/office/officeart/2005/8/layout/radial6#1"/>
    <dgm:cxn modelId="{8DDDCACF-D5B7-45A8-90B0-F09240A436A2}" type="presParOf" srcId="{795B1DE2-EC51-4FE3-A0B8-FF004965AA8A}" destId="{C14F94CB-B74B-4CE7-8FDF-C0E73AE1C7BD}" srcOrd="6" destOrd="0" presId="urn:microsoft.com/office/officeart/2005/8/layout/radial6#1"/>
    <dgm:cxn modelId="{295F3D97-065D-4648-A1A0-2EDC85502BE2}" type="presParOf" srcId="{795B1DE2-EC51-4FE3-A0B8-FF004965AA8A}" destId="{B396CBC6-41F8-4FCE-9BC7-C724DC247EED}" srcOrd="7" destOrd="0" presId="urn:microsoft.com/office/officeart/2005/8/layout/radial6#1"/>
    <dgm:cxn modelId="{DBD8235E-1A82-4C2C-BC7E-51703E9939CF}" type="presParOf" srcId="{795B1DE2-EC51-4FE3-A0B8-FF004965AA8A}" destId="{993CEBB5-B682-4F87-A23A-8CB705C2CE08}" srcOrd="8" destOrd="0" presId="urn:microsoft.com/office/officeart/2005/8/layout/radial6#1"/>
    <dgm:cxn modelId="{BDDA9647-9790-4A9C-8A61-4335F2980F31}" type="presParOf" srcId="{795B1DE2-EC51-4FE3-A0B8-FF004965AA8A}" destId="{EA312B2E-B3F5-4F13-9A43-E11E2CF83D5A}" srcOrd="9" destOrd="0" presId="urn:microsoft.com/office/officeart/2005/8/layout/radial6#1"/>
    <dgm:cxn modelId="{76C0B27D-04ED-4E28-879A-B62D1E92EB6B}" type="presParOf" srcId="{795B1DE2-EC51-4FE3-A0B8-FF004965AA8A}" destId="{57015AC2-42A7-4A13-8B84-EBBC1FC70FE9}" srcOrd="10" destOrd="0" presId="urn:microsoft.com/office/officeart/2005/8/layout/radial6#1"/>
    <dgm:cxn modelId="{EEE1A24D-E12E-4876-8973-658297DE946C}" type="presParOf" srcId="{795B1DE2-EC51-4FE3-A0B8-FF004965AA8A}" destId="{D2CEED67-B84F-4839-A316-0FA22110249F}" srcOrd="11" destOrd="0" presId="urn:microsoft.com/office/officeart/2005/8/layout/radial6#1"/>
    <dgm:cxn modelId="{A8AFDA3A-3019-43A2-A216-DCABB3610047}" type="presParOf" srcId="{795B1DE2-EC51-4FE3-A0B8-FF004965AA8A}" destId="{859D637A-227A-4447-97EB-51F6FDFB3414}" srcOrd="12" destOrd="0" presId="urn:microsoft.com/office/officeart/2005/8/layout/radial6#1"/>
    <dgm:cxn modelId="{DDBFEAAF-3F96-4D2D-9ABF-240147D849E0}" type="presParOf" srcId="{795B1DE2-EC51-4FE3-A0B8-FF004965AA8A}" destId="{E09262A0-B076-4143-B32A-C6FCEFC155D8}" srcOrd="13" destOrd="0" presId="urn:microsoft.com/office/officeart/2005/8/layout/radial6#1"/>
    <dgm:cxn modelId="{6F8B8D98-52F3-4733-9EE6-72E335019EB4}" type="presParOf" srcId="{795B1DE2-EC51-4FE3-A0B8-FF004965AA8A}" destId="{3C26A4A2-27A6-4DD7-B294-20E8D11E4C48}" srcOrd="14" destOrd="0" presId="urn:microsoft.com/office/officeart/2005/8/layout/radial6#1"/>
    <dgm:cxn modelId="{72F14F9A-98DC-4786-B336-FE1CC5025166}" type="presParOf" srcId="{795B1DE2-EC51-4FE3-A0B8-FF004965AA8A}" destId="{5B622B86-C54F-43C3-B597-1D292ACD19EE}" srcOrd="15" destOrd="0" presId="urn:microsoft.com/office/officeart/2005/8/layout/radial6#1"/>
    <dgm:cxn modelId="{37055F0F-A2DD-45D8-A893-B68A70BD3AE9}" type="presParOf" srcId="{795B1DE2-EC51-4FE3-A0B8-FF004965AA8A}" destId="{2A012514-9550-4267-9B94-04B923036041}" srcOrd="16" destOrd="0" presId="urn:microsoft.com/office/officeart/2005/8/layout/radial6#1"/>
    <dgm:cxn modelId="{32C6AB3D-1D99-4064-BEA9-3BDE080E8E7C}" type="presParOf" srcId="{795B1DE2-EC51-4FE3-A0B8-FF004965AA8A}" destId="{24763D9E-9595-4641-AA86-8005933BD8AE}" srcOrd="17" destOrd="0" presId="urn:microsoft.com/office/officeart/2005/8/layout/radial6#1"/>
    <dgm:cxn modelId="{3F1849F6-A3B0-463C-8644-CEA202E0BC72}" type="presParOf" srcId="{795B1DE2-EC51-4FE3-A0B8-FF004965AA8A}" destId="{EB5DFFCA-AA58-44BD-925D-FBC71A816804}" srcOrd="18" destOrd="0" presId="urn:microsoft.com/office/officeart/2005/8/layout/radial6#1"/>
    <dgm:cxn modelId="{6F7DABE9-134A-419E-BF6B-67DE9560B4DF}" type="presParOf" srcId="{795B1DE2-EC51-4FE3-A0B8-FF004965AA8A}" destId="{C0719DCA-E757-4233-B1B1-2894C390AC5F}" srcOrd="19" destOrd="0" presId="urn:microsoft.com/office/officeart/2005/8/layout/radial6#1"/>
    <dgm:cxn modelId="{4DEFB2B6-12BB-491C-9900-7560863D1258}" type="presParOf" srcId="{795B1DE2-EC51-4FE3-A0B8-FF004965AA8A}" destId="{C01F0E3D-AB69-447C-AFAC-5C6402A10EA8}" srcOrd="20" destOrd="0" presId="urn:microsoft.com/office/officeart/2005/8/layout/radial6#1"/>
    <dgm:cxn modelId="{A0B76999-9F55-4114-9413-88C3B97363C6}" type="presParOf" srcId="{795B1DE2-EC51-4FE3-A0B8-FF004965AA8A}" destId="{9EC1E445-E4E3-4AD8-B258-62FBFBB92C5A}" srcOrd="21" destOrd="0" presId="urn:microsoft.com/office/officeart/2005/8/layout/radial6#1"/>
  </dgm:cxnLst>
  <dgm:bg/>
  <dgm:whole/>
</dgm:dataModel>
</file>

<file path=ppt/diagrams/data3.xml><?xml version="1.0" encoding="utf-8"?>
<dgm:dataModel xmlns:dgm="http://schemas.openxmlformats.org/drawingml/2006/diagram" xmlns:a="http://schemas.openxmlformats.org/drawingml/2006/main">
  <dgm:ptLst>
    <dgm:pt modelId="{D3397297-66F2-4DC2-904C-B9ADBB3A6F9E}" type="doc">
      <dgm:prSet loTypeId="urn:microsoft.com/office/officeart/2005/8/layout/radial6#2" loCatId="relationship" qsTypeId="urn:microsoft.com/office/officeart/2005/8/quickstyle/simple1#3" qsCatId="simple" csTypeId="urn:microsoft.com/office/officeart/2005/8/colors/colorful5#1" csCatId="colorful" phldr="1"/>
      <dgm:spPr/>
      <dgm:t>
        <a:bodyPr/>
        <a:lstStyle/>
        <a:p>
          <a:endParaRPr lang="en-US"/>
        </a:p>
      </dgm:t>
    </dgm:pt>
    <dgm:pt modelId="{73384659-3A87-486C-9D19-D77BA6A47CE9}">
      <dgm:prSet phldrT="[Text]" custT="1"/>
      <dgm:spPr>
        <a:solidFill>
          <a:schemeClr val="accent1"/>
        </a:solidFill>
        <a:effectLst>
          <a:outerShdw blurRad="63500" sx="102000" sy="102000" algn="ctr" rotWithShape="0">
            <a:prstClr val="black">
              <a:alpha val="40000"/>
            </a:prstClr>
          </a:outerShdw>
        </a:effectLst>
      </dgm:spPr>
      <dgm:t>
        <a:bodyPr/>
        <a:lstStyle/>
        <a:p>
          <a:r>
            <a:rPr lang="en-US" sz="2800" dirty="0" smtClean="0"/>
            <a:t>Content</a:t>
          </a:r>
          <a:endParaRPr lang="en-US" sz="2800" dirty="0"/>
        </a:p>
      </dgm:t>
    </dgm:pt>
    <dgm:pt modelId="{6688E2D1-683E-416B-A690-8B1F50F5FF59}" type="parTrans" cxnId="{A8EBF834-D1FF-47B1-A948-70B3C9554F31}">
      <dgm:prSet/>
      <dgm:spPr/>
      <dgm:t>
        <a:bodyPr/>
        <a:lstStyle/>
        <a:p>
          <a:endParaRPr lang="en-US"/>
        </a:p>
      </dgm:t>
    </dgm:pt>
    <dgm:pt modelId="{270A2FA3-34D7-461B-A842-998823DA1898}" type="sibTrans" cxnId="{A8EBF834-D1FF-47B1-A948-70B3C9554F31}">
      <dgm:prSet/>
      <dgm:spPr/>
      <dgm:t>
        <a:bodyPr/>
        <a:lstStyle/>
        <a:p>
          <a:endParaRPr lang="en-US"/>
        </a:p>
      </dgm:t>
    </dgm:pt>
    <dgm:pt modelId="{777E4571-A246-4AFF-AEF1-E4E4681541FD}">
      <dgm:prSet phldrT="[Text]" custT="1"/>
      <dgm:spPr>
        <a:solidFill>
          <a:schemeClr val="accent3"/>
        </a:solidFill>
        <a:effectLst>
          <a:outerShdw blurRad="63500" sx="102000" sy="102000" algn="ctr" rotWithShape="0">
            <a:prstClr val="black">
              <a:alpha val="40000"/>
            </a:prstClr>
          </a:outerShdw>
        </a:effectLst>
      </dgm:spPr>
      <dgm:t>
        <a:bodyPr/>
        <a:lstStyle/>
        <a:p>
          <a:r>
            <a:rPr lang="en-US" sz="1800" dirty="0" smtClean="0"/>
            <a:t>Create</a:t>
          </a:r>
          <a:endParaRPr lang="en-US" sz="1800" dirty="0"/>
        </a:p>
      </dgm:t>
    </dgm:pt>
    <dgm:pt modelId="{9F427756-6F9D-4DE6-899B-D9FA5CC114DE}" type="parTrans" cxnId="{5C60222E-E96F-4A2E-85E6-A92ABD77D908}">
      <dgm:prSet/>
      <dgm:spPr/>
      <dgm:t>
        <a:bodyPr/>
        <a:lstStyle/>
        <a:p>
          <a:endParaRPr lang="en-US"/>
        </a:p>
      </dgm:t>
    </dgm:pt>
    <dgm:pt modelId="{6CD7629C-A971-4479-92C9-974AB2D90EB3}" type="sibTrans" cxnId="{5C60222E-E96F-4A2E-85E6-A92ABD77D908}">
      <dgm:prSet/>
      <dgm:spPr>
        <a:solidFill>
          <a:schemeClr val="bg2"/>
        </a:solidFill>
      </dgm:spPr>
      <dgm:t>
        <a:bodyPr/>
        <a:lstStyle/>
        <a:p>
          <a:endParaRPr lang="en-US" dirty="0"/>
        </a:p>
      </dgm:t>
    </dgm:pt>
    <dgm:pt modelId="{065D01D0-66A2-4DAC-8F78-6705E6DD651E}">
      <dgm:prSet phldrT="[Text]" custT="1"/>
      <dgm:spPr>
        <a:solidFill>
          <a:schemeClr val="accent2"/>
        </a:solidFill>
        <a:effectLst>
          <a:outerShdw blurRad="63500" sx="102000" sy="102000" algn="ctr" rotWithShape="0">
            <a:prstClr val="black">
              <a:alpha val="40000"/>
            </a:prstClr>
          </a:outerShdw>
        </a:effectLst>
      </dgm:spPr>
      <dgm:t>
        <a:bodyPr/>
        <a:lstStyle/>
        <a:p>
          <a:r>
            <a:rPr lang="en-US" sz="1800" dirty="0" smtClean="0"/>
            <a:t>Share</a:t>
          </a:r>
          <a:endParaRPr lang="en-US" sz="1800" dirty="0"/>
        </a:p>
      </dgm:t>
    </dgm:pt>
    <dgm:pt modelId="{4724179B-FF3D-4903-808F-97DD1610B3B7}" type="parTrans" cxnId="{67A8FCAE-9C91-46EB-9052-F5A1D17D6E8B}">
      <dgm:prSet/>
      <dgm:spPr/>
      <dgm:t>
        <a:bodyPr/>
        <a:lstStyle/>
        <a:p>
          <a:endParaRPr lang="en-US"/>
        </a:p>
      </dgm:t>
    </dgm:pt>
    <dgm:pt modelId="{37D27701-3EC2-40AB-B3BE-17D27820939B}" type="sibTrans" cxnId="{67A8FCAE-9C91-46EB-9052-F5A1D17D6E8B}">
      <dgm:prSet/>
      <dgm:spPr>
        <a:solidFill>
          <a:schemeClr val="bg2"/>
        </a:solidFill>
      </dgm:spPr>
      <dgm:t>
        <a:bodyPr/>
        <a:lstStyle/>
        <a:p>
          <a:endParaRPr lang="en-US" dirty="0"/>
        </a:p>
      </dgm:t>
    </dgm:pt>
    <dgm:pt modelId="{25ADD913-376F-49C1-999D-298EF5F2749F}">
      <dgm:prSet phldrT="[Text]" custT="1"/>
      <dgm:spPr>
        <a:solidFill>
          <a:schemeClr val="accent4"/>
        </a:solidFill>
        <a:effectLst>
          <a:outerShdw blurRad="63500" sx="102000" sy="102000" algn="ctr" rotWithShape="0">
            <a:prstClr val="black">
              <a:alpha val="40000"/>
            </a:prstClr>
          </a:outerShdw>
        </a:effectLst>
      </dgm:spPr>
      <dgm:t>
        <a:bodyPr/>
        <a:lstStyle/>
        <a:p>
          <a:r>
            <a:rPr lang="en-US" sz="1800" dirty="0" smtClean="0"/>
            <a:t>Index</a:t>
          </a:r>
          <a:endParaRPr lang="en-US" sz="1800" dirty="0"/>
        </a:p>
      </dgm:t>
    </dgm:pt>
    <dgm:pt modelId="{BA258003-832F-4899-9596-8168E237CF1C}" type="parTrans" cxnId="{2A333BF0-2389-42A1-9FC3-765997002707}">
      <dgm:prSet/>
      <dgm:spPr/>
      <dgm:t>
        <a:bodyPr/>
        <a:lstStyle/>
        <a:p>
          <a:endParaRPr lang="en-US"/>
        </a:p>
      </dgm:t>
    </dgm:pt>
    <dgm:pt modelId="{36C997BB-EE32-4977-8FC8-F479410D7B28}" type="sibTrans" cxnId="{2A333BF0-2389-42A1-9FC3-765997002707}">
      <dgm:prSet/>
      <dgm:spPr>
        <a:solidFill>
          <a:schemeClr val="bg2"/>
        </a:solidFill>
      </dgm:spPr>
      <dgm:t>
        <a:bodyPr/>
        <a:lstStyle/>
        <a:p>
          <a:endParaRPr lang="en-US" dirty="0"/>
        </a:p>
      </dgm:t>
    </dgm:pt>
    <dgm:pt modelId="{A83D6EC3-48B6-4CFF-AD2F-3FE72660B082}" type="pres">
      <dgm:prSet presAssocID="{D3397297-66F2-4DC2-904C-B9ADBB3A6F9E}" presName="Name0" presStyleCnt="0">
        <dgm:presLayoutVars>
          <dgm:chMax val="1"/>
          <dgm:dir/>
          <dgm:animLvl val="ctr"/>
          <dgm:resizeHandles val="exact"/>
        </dgm:presLayoutVars>
      </dgm:prSet>
      <dgm:spPr/>
      <dgm:t>
        <a:bodyPr/>
        <a:lstStyle/>
        <a:p>
          <a:endParaRPr lang="en-US"/>
        </a:p>
      </dgm:t>
    </dgm:pt>
    <dgm:pt modelId="{8D94A62A-9450-490F-9C29-A710BEABFA51}" type="pres">
      <dgm:prSet presAssocID="{73384659-3A87-486C-9D19-D77BA6A47CE9}" presName="centerShape" presStyleLbl="node0" presStyleIdx="0" presStyleCnt="1" custLinFactNeighborX="359" custLinFactNeighborY="5302"/>
      <dgm:spPr/>
      <dgm:t>
        <a:bodyPr/>
        <a:lstStyle/>
        <a:p>
          <a:endParaRPr lang="en-US"/>
        </a:p>
      </dgm:t>
    </dgm:pt>
    <dgm:pt modelId="{FF641CE7-30D8-43AC-9A89-E7157FCC57F0}" type="pres">
      <dgm:prSet presAssocID="{777E4571-A246-4AFF-AEF1-E4E4681541FD}" presName="node" presStyleLbl="node1" presStyleIdx="0" presStyleCnt="3" custScaleX="124150" custScaleY="124150">
        <dgm:presLayoutVars>
          <dgm:bulletEnabled val="1"/>
        </dgm:presLayoutVars>
      </dgm:prSet>
      <dgm:spPr>
        <a:prstGeom prst="hexagon">
          <a:avLst/>
        </a:prstGeom>
      </dgm:spPr>
      <dgm:t>
        <a:bodyPr/>
        <a:lstStyle/>
        <a:p>
          <a:endParaRPr lang="en-US"/>
        </a:p>
      </dgm:t>
    </dgm:pt>
    <dgm:pt modelId="{864DD6E2-C8E1-43C9-BB5D-AE8C61D72CCA}" type="pres">
      <dgm:prSet presAssocID="{777E4571-A246-4AFF-AEF1-E4E4681541FD}" presName="dummy" presStyleCnt="0"/>
      <dgm:spPr/>
    </dgm:pt>
    <dgm:pt modelId="{FEA9C9D8-D281-4F1E-B71D-5BAC69903415}" type="pres">
      <dgm:prSet presAssocID="{6CD7629C-A971-4479-92C9-974AB2D90EB3}" presName="sibTrans" presStyleLbl="sibTrans2D1" presStyleIdx="0" presStyleCnt="3" custLinFactNeighborX="565" custLinFactNeighborY="528"/>
      <dgm:spPr/>
      <dgm:t>
        <a:bodyPr/>
        <a:lstStyle/>
        <a:p>
          <a:endParaRPr lang="en-US"/>
        </a:p>
      </dgm:t>
    </dgm:pt>
    <dgm:pt modelId="{97BF8036-7B49-4850-91F3-58670FDFC762}" type="pres">
      <dgm:prSet presAssocID="{25ADD913-376F-49C1-999D-298EF5F2749F}" presName="node" presStyleLbl="node1" presStyleIdx="1" presStyleCnt="3" custScaleX="140710" custScaleY="140710">
        <dgm:presLayoutVars>
          <dgm:bulletEnabled val="1"/>
        </dgm:presLayoutVars>
      </dgm:prSet>
      <dgm:spPr>
        <a:prstGeom prst="diamond">
          <a:avLst/>
        </a:prstGeom>
      </dgm:spPr>
      <dgm:t>
        <a:bodyPr/>
        <a:lstStyle/>
        <a:p>
          <a:endParaRPr lang="en-US"/>
        </a:p>
      </dgm:t>
    </dgm:pt>
    <dgm:pt modelId="{E6535700-F4D6-41A0-A5E1-4A27200FCE60}" type="pres">
      <dgm:prSet presAssocID="{25ADD913-376F-49C1-999D-298EF5F2749F}" presName="dummy" presStyleCnt="0"/>
      <dgm:spPr/>
    </dgm:pt>
    <dgm:pt modelId="{0DD5C400-92AF-42D2-A998-66056AD5D412}" type="pres">
      <dgm:prSet presAssocID="{36C997BB-EE32-4977-8FC8-F479410D7B28}" presName="sibTrans" presStyleLbl="sibTrans2D1" presStyleIdx="1" presStyleCnt="3" custLinFactNeighborX="565" custLinFactNeighborY="2467"/>
      <dgm:spPr/>
      <dgm:t>
        <a:bodyPr/>
        <a:lstStyle/>
        <a:p>
          <a:endParaRPr lang="en-US"/>
        </a:p>
      </dgm:t>
    </dgm:pt>
    <dgm:pt modelId="{A543B025-BC97-4079-9AA8-EF50226F8CEB}" type="pres">
      <dgm:prSet presAssocID="{065D01D0-66A2-4DAC-8F78-6705E6DD651E}" presName="node" presStyleLbl="node1" presStyleIdx="2" presStyleCnt="3" custScaleX="97303" custScaleY="108310">
        <dgm:presLayoutVars>
          <dgm:bulletEnabled val="1"/>
        </dgm:presLayoutVars>
      </dgm:prSet>
      <dgm:spPr>
        <a:prstGeom prst="rect">
          <a:avLst/>
        </a:prstGeom>
      </dgm:spPr>
      <dgm:t>
        <a:bodyPr/>
        <a:lstStyle/>
        <a:p>
          <a:endParaRPr lang="en-US"/>
        </a:p>
      </dgm:t>
    </dgm:pt>
    <dgm:pt modelId="{6BF0FB66-C359-400C-A951-F9FF14319457}" type="pres">
      <dgm:prSet presAssocID="{065D01D0-66A2-4DAC-8F78-6705E6DD651E}" presName="dummy" presStyleCnt="0"/>
      <dgm:spPr/>
    </dgm:pt>
    <dgm:pt modelId="{DE194B68-09EC-4EBE-B3E7-C4A97F6BC879}" type="pres">
      <dgm:prSet presAssocID="{37D27701-3EC2-40AB-B3BE-17D27820939B}" presName="sibTrans" presStyleLbl="sibTrans2D1" presStyleIdx="2" presStyleCnt="3" custLinFactNeighborX="565" custLinFactNeighborY="528"/>
      <dgm:spPr/>
      <dgm:t>
        <a:bodyPr/>
        <a:lstStyle/>
        <a:p>
          <a:endParaRPr lang="en-US"/>
        </a:p>
      </dgm:t>
    </dgm:pt>
  </dgm:ptLst>
  <dgm:cxnLst>
    <dgm:cxn modelId="{DB705B05-7705-471B-9874-F6C61D4092EE}" type="presOf" srcId="{36C997BB-EE32-4977-8FC8-F479410D7B28}" destId="{0DD5C400-92AF-42D2-A998-66056AD5D412}" srcOrd="0" destOrd="0" presId="urn:microsoft.com/office/officeart/2005/8/layout/radial6#2"/>
    <dgm:cxn modelId="{5C60222E-E96F-4A2E-85E6-A92ABD77D908}" srcId="{73384659-3A87-486C-9D19-D77BA6A47CE9}" destId="{777E4571-A246-4AFF-AEF1-E4E4681541FD}" srcOrd="0" destOrd="0" parTransId="{9F427756-6F9D-4DE6-899B-D9FA5CC114DE}" sibTransId="{6CD7629C-A971-4479-92C9-974AB2D90EB3}"/>
    <dgm:cxn modelId="{CFE5F50A-F66C-457A-B771-766F0D7332EF}" type="presOf" srcId="{6CD7629C-A971-4479-92C9-974AB2D90EB3}" destId="{FEA9C9D8-D281-4F1E-B71D-5BAC69903415}" srcOrd="0" destOrd="0" presId="urn:microsoft.com/office/officeart/2005/8/layout/radial6#2"/>
    <dgm:cxn modelId="{67A8FCAE-9C91-46EB-9052-F5A1D17D6E8B}" srcId="{73384659-3A87-486C-9D19-D77BA6A47CE9}" destId="{065D01D0-66A2-4DAC-8F78-6705E6DD651E}" srcOrd="2" destOrd="0" parTransId="{4724179B-FF3D-4903-808F-97DD1610B3B7}" sibTransId="{37D27701-3EC2-40AB-B3BE-17D27820939B}"/>
    <dgm:cxn modelId="{E0900353-073B-4616-8423-97ABCB64B088}" type="presOf" srcId="{D3397297-66F2-4DC2-904C-B9ADBB3A6F9E}" destId="{A83D6EC3-48B6-4CFF-AD2F-3FE72660B082}" srcOrd="0" destOrd="0" presId="urn:microsoft.com/office/officeart/2005/8/layout/radial6#2"/>
    <dgm:cxn modelId="{2A333BF0-2389-42A1-9FC3-765997002707}" srcId="{73384659-3A87-486C-9D19-D77BA6A47CE9}" destId="{25ADD913-376F-49C1-999D-298EF5F2749F}" srcOrd="1" destOrd="0" parTransId="{BA258003-832F-4899-9596-8168E237CF1C}" sibTransId="{36C997BB-EE32-4977-8FC8-F479410D7B28}"/>
    <dgm:cxn modelId="{8AF126D6-53D3-46D5-AD36-E654CC425443}" type="presOf" srcId="{065D01D0-66A2-4DAC-8F78-6705E6DD651E}" destId="{A543B025-BC97-4079-9AA8-EF50226F8CEB}" srcOrd="0" destOrd="0" presId="urn:microsoft.com/office/officeart/2005/8/layout/radial6#2"/>
    <dgm:cxn modelId="{7D1E254F-232C-4708-9A3E-F7ABD13AEC0A}" type="presOf" srcId="{777E4571-A246-4AFF-AEF1-E4E4681541FD}" destId="{FF641CE7-30D8-43AC-9A89-E7157FCC57F0}" srcOrd="0" destOrd="0" presId="urn:microsoft.com/office/officeart/2005/8/layout/radial6#2"/>
    <dgm:cxn modelId="{A8EBF834-D1FF-47B1-A948-70B3C9554F31}" srcId="{D3397297-66F2-4DC2-904C-B9ADBB3A6F9E}" destId="{73384659-3A87-486C-9D19-D77BA6A47CE9}" srcOrd="0" destOrd="0" parTransId="{6688E2D1-683E-416B-A690-8B1F50F5FF59}" sibTransId="{270A2FA3-34D7-461B-A842-998823DA1898}"/>
    <dgm:cxn modelId="{1DC8DAE7-A582-4A91-AFA2-8AFDF8420849}" type="presOf" srcId="{25ADD913-376F-49C1-999D-298EF5F2749F}" destId="{97BF8036-7B49-4850-91F3-58670FDFC762}" srcOrd="0" destOrd="0" presId="urn:microsoft.com/office/officeart/2005/8/layout/radial6#2"/>
    <dgm:cxn modelId="{85FF28DF-7597-4DD7-A0F7-C589A95B65DB}" type="presOf" srcId="{73384659-3A87-486C-9D19-D77BA6A47CE9}" destId="{8D94A62A-9450-490F-9C29-A710BEABFA51}" srcOrd="0" destOrd="0" presId="urn:microsoft.com/office/officeart/2005/8/layout/radial6#2"/>
    <dgm:cxn modelId="{82360B6E-4D3F-4EAF-8E43-B0314408384E}" type="presOf" srcId="{37D27701-3EC2-40AB-B3BE-17D27820939B}" destId="{DE194B68-09EC-4EBE-B3E7-C4A97F6BC879}" srcOrd="0" destOrd="0" presId="urn:microsoft.com/office/officeart/2005/8/layout/radial6#2"/>
    <dgm:cxn modelId="{BE4C71EA-C1F0-4D32-9988-3B2FEB0484E8}" type="presParOf" srcId="{A83D6EC3-48B6-4CFF-AD2F-3FE72660B082}" destId="{8D94A62A-9450-490F-9C29-A710BEABFA51}" srcOrd="0" destOrd="0" presId="urn:microsoft.com/office/officeart/2005/8/layout/radial6#2"/>
    <dgm:cxn modelId="{9869A59A-161D-4512-8994-F64ABEB3A845}" type="presParOf" srcId="{A83D6EC3-48B6-4CFF-AD2F-3FE72660B082}" destId="{FF641CE7-30D8-43AC-9A89-E7157FCC57F0}" srcOrd="1" destOrd="0" presId="urn:microsoft.com/office/officeart/2005/8/layout/radial6#2"/>
    <dgm:cxn modelId="{0D79C67C-DDDC-4839-B390-59B2CCE2FF73}" type="presParOf" srcId="{A83D6EC3-48B6-4CFF-AD2F-3FE72660B082}" destId="{864DD6E2-C8E1-43C9-BB5D-AE8C61D72CCA}" srcOrd="2" destOrd="0" presId="urn:microsoft.com/office/officeart/2005/8/layout/radial6#2"/>
    <dgm:cxn modelId="{BCE725D6-54DD-4E02-8308-5137D0B722F7}" type="presParOf" srcId="{A83D6EC3-48B6-4CFF-AD2F-3FE72660B082}" destId="{FEA9C9D8-D281-4F1E-B71D-5BAC69903415}" srcOrd="3" destOrd="0" presId="urn:microsoft.com/office/officeart/2005/8/layout/radial6#2"/>
    <dgm:cxn modelId="{1976F005-1222-498F-8A3D-6CD4EF51FDF0}" type="presParOf" srcId="{A83D6EC3-48B6-4CFF-AD2F-3FE72660B082}" destId="{97BF8036-7B49-4850-91F3-58670FDFC762}" srcOrd="4" destOrd="0" presId="urn:microsoft.com/office/officeart/2005/8/layout/radial6#2"/>
    <dgm:cxn modelId="{D57D11FE-C947-46A7-889C-FB631AA3AAFB}" type="presParOf" srcId="{A83D6EC3-48B6-4CFF-AD2F-3FE72660B082}" destId="{E6535700-F4D6-41A0-A5E1-4A27200FCE60}" srcOrd="5" destOrd="0" presId="urn:microsoft.com/office/officeart/2005/8/layout/radial6#2"/>
    <dgm:cxn modelId="{8C52AA07-B950-47F4-A368-3006620C0AD9}" type="presParOf" srcId="{A83D6EC3-48B6-4CFF-AD2F-3FE72660B082}" destId="{0DD5C400-92AF-42D2-A998-66056AD5D412}" srcOrd="6" destOrd="0" presId="urn:microsoft.com/office/officeart/2005/8/layout/radial6#2"/>
    <dgm:cxn modelId="{FAFA14F9-3888-4D88-9A30-F430A59099FE}" type="presParOf" srcId="{A83D6EC3-48B6-4CFF-AD2F-3FE72660B082}" destId="{A543B025-BC97-4079-9AA8-EF50226F8CEB}" srcOrd="7" destOrd="0" presId="urn:microsoft.com/office/officeart/2005/8/layout/radial6#2"/>
    <dgm:cxn modelId="{5E26C907-72AD-4FD9-B89C-F1C73B28F17B}" type="presParOf" srcId="{A83D6EC3-48B6-4CFF-AD2F-3FE72660B082}" destId="{6BF0FB66-C359-400C-A951-F9FF14319457}" srcOrd="8" destOrd="0" presId="urn:microsoft.com/office/officeart/2005/8/layout/radial6#2"/>
    <dgm:cxn modelId="{51F100B5-5969-4EEB-A3B4-6013376055E4}" type="presParOf" srcId="{A83D6EC3-48B6-4CFF-AD2F-3FE72660B082}" destId="{DE194B68-09EC-4EBE-B3E7-C4A97F6BC879}" srcOrd="9" destOrd="0" presId="urn:microsoft.com/office/officeart/2005/8/layout/radial6#2"/>
  </dgm:cxnLst>
  <dgm:bg>
    <a:solidFill>
      <a:schemeClr val="bg1"/>
    </a:solidFill>
  </dgm:bg>
  <dgm:whole/>
</dgm:dataModel>
</file>

<file path=ppt/diagrams/data4.xml><?xml version="1.0" encoding="utf-8"?>
<dgm:dataModel xmlns:dgm="http://schemas.openxmlformats.org/drawingml/2006/diagram" xmlns:a="http://schemas.openxmlformats.org/drawingml/2006/main">
  <dgm:ptLst>
    <dgm:pt modelId="{D3397297-66F2-4DC2-904C-B9ADBB3A6F9E}" type="doc">
      <dgm:prSet loTypeId="urn:microsoft.com/office/officeart/2005/8/layout/radial1#1" loCatId="relationship" qsTypeId="urn:microsoft.com/office/officeart/2005/8/quickstyle/simple1#4" qsCatId="simple" csTypeId="urn:microsoft.com/office/officeart/2005/8/colors/colorful1#1" csCatId="colorful" phldr="1"/>
      <dgm:spPr/>
      <dgm:t>
        <a:bodyPr/>
        <a:lstStyle/>
        <a:p>
          <a:endParaRPr lang="en-US"/>
        </a:p>
      </dgm:t>
    </dgm:pt>
    <dgm:pt modelId="{73384659-3A87-486C-9D19-D77BA6A47CE9}">
      <dgm:prSet phldrT="[Text]" custT="1"/>
      <dgm:spPr>
        <a:solidFill>
          <a:schemeClr val="accent3"/>
        </a:solidFill>
        <a:effectLst>
          <a:outerShdw blurRad="63500" sx="102000" sy="102000" algn="ctr" rotWithShape="0">
            <a:prstClr val="black">
              <a:alpha val="40000"/>
            </a:prstClr>
          </a:outerShdw>
        </a:effectLst>
      </dgm:spPr>
      <dgm:t>
        <a:bodyPr/>
        <a:lstStyle/>
        <a:p>
          <a:r>
            <a:rPr lang="en-US" sz="2800" dirty="0" smtClean="0"/>
            <a:t>Create</a:t>
          </a:r>
          <a:endParaRPr lang="en-US" dirty="0"/>
        </a:p>
      </dgm:t>
    </dgm:pt>
    <dgm:pt modelId="{6688E2D1-683E-416B-A690-8B1F50F5FF59}" type="parTrans" cxnId="{A8EBF834-D1FF-47B1-A948-70B3C9554F31}">
      <dgm:prSet/>
      <dgm:spPr/>
      <dgm:t>
        <a:bodyPr/>
        <a:lstStyle/>
        <a:p>
          <a:endParaRPr lang="en-US"/>
        </a:p>
      </dgm:t>
    </dgm:pt>
    <dgm:pt modelId="{270A2FA3-34D7-461B-A842-998823DA1898}" type="sibTrans" cxnId="{A8EBF834-D1FF-47B1-A948-70B3C9554F31}">
      <dgm:prSet/>
      <dgm:spPr/>
      <dgm:t>
        <a:bodyPr/>
        <a:lstStyle/>
        <a:p>
          <a:endParaRPr lang="en-US"/>
        </a:p>
      </dgm:t>
    </dgm:pt>
    <dgm:pt modelId="{A906D950-9662-4041-85C1-6A85AE7A75F7}">
      <dgm:prSet phldrT="[Text]"/>
      <dgm:spPr/>
      <dgm:t>
        <a:bodyPr/>
        <a:lstStyle/>
        <a:p>
          <a:endParaRPr lang="en-US" dirty="0"/>
        </a:p>
      </dgm:t>
    </dgm:pt>
    <dgm:pt modelId="{35974D89-978D-4D77-9C04-1A4D145327D9}" type="parTrans" cxnId="{A83EA1F8-9201-4A4D-BF11-E622C1869287}">
      <dgm:prSet/>
      <dgm:spPr/>
      <dgm:t>
        <a:bodyPr/>
        <a:lstStyle/>
        <a:p>
          <a:endParaRPr lang="en-US"/>
        </a:p>
      </dgm:t>
    </dgm:pt>
    <dgm:pt modelId="{D529EA04-2EB9-4D30-A8C2-84E1B97D3C53}" type="sibTrans" cxnId="{A83EA1F8-9201-4A4D-BF11-E622C1869287}">
      <dgm:prSet/>
      <dgm:spPr/>
      <dgm:t>
        <a:bodyPr/>
        <a:lstStyle/>
        <a:p>
          <a:endParaRPr lang="en-US"/>
        </a:p>
      </dgm:t>
    </dgm:pt>
    <dgm:pt modelId="{05D8A4B6-BCD7-4823-8A3D-D821B3AF4C88}">
      <dgm:prSet phldrT="[Text]"/>
      <dgm:spPr/>
      <dgm:t>
        <a:bodyPr/>
        <a:lstStyle/>
        <a:p>
          <a:endParaRPr lang="en-US" dirty="0"/>
        </a:p>
      </dgm:t>
    </dgm:pt>
    <dgm:pt modelId="{1462FD1C-74A5-48EC-9C88-F92EFEDBD672}" type="parTrans" cxnId="{A5BD1A07-07DD-4D37-9EF6-FBC179D98FCB}">
      <dgm:prSet/>
      <dgm:spPr/>
      <dgm:t>
        <a:bodyPr/>
        <a:lstStyle/>
        <a:p>
          <a:endParaRPr lang="en-US"/>
        </a:p>
      </dgm:t>
    </dgm:pt>
    <dgm:pt modelId="{000AAD4C-5012-4565-9CBE-3772F9EA921F}" type="sibTrans" cxnId="{A5BD1A07-07DD-4D37-9EF6-FBC179D98FCB}">
      <dgm:prSet/>
      <dgm:spPr/>
      <dgm:t>
        <a:bodyPr/>
        <a:lstStyle/>
        <a:p>
          <a:endParaRPr lang="en-US"/>
        </a:p>
      </dgm:t>
    </dgm:pt>
    <dgm:pt modelId="{CBB4C018-8173-405F-A746-60DD97F7DF03}">
      <dgm:prSet phldrT="[Text]"/>
      <dgm:spPr/>
      <dgm:t>
        <a:bodyPr/>
        <a:lstStyle/>
        <a:p>
          <a:endParaRPr lang="en-US" dirty="0"/>
        </a:p>
      </dgm:t>
    </dgm:pt>
    <dgm:pt modelId="{80207824-F67A-40FC-824B-78DA358C93E2}" type="parTrans" cxnId="{491B0740-2236-4DC1-BF7E-3939B1EB7009}">
      <dgm:prSet/>
      <dgm:spPr/>
      <dgm:t>
        <a:bodyPr/>
        <a:lstStyle/>
        <a:p>
          <a:endParaRPr lang="en-US"/>
        </a:p>
      </dgm:t>
    </dgm:pt>
    <dgm:pt modelId="{5C11F935-025D-4E54-9EEC-3E9F015DD7C2}" type="sibTrans" cxnId="{491B0740-2236-4DC1-BF7E-3939B1EB7009}">
      <dgm:prSet/>
      <dgm:spPr/>
      <dgm:t>
        <a:bodyPr/>
        <a:lstStyle/>
        <a:p>
          <a:endParaRPr lang="en-US"/>
        </a:p>
      </dgm:t>
    </dgm:pt>
    <dgm:pt modelId="{878710B3-2345-4771-A836-3719A9D7FEF3}">
      <dgm:prSet phldrT="[Text]"/>
      <dgm:spPr/>
      <dgm:t>
        <a:bodyPr/>
        <a:lstStyle/>
        <a:p>
          <a:endParaRPr lang="en-US" dirty="0"/>
        </a:p>
      </dgm:t>
    </dgm:pt>
    <dgm:pt modelId="{114E814F-6251-4850-8FE8-3B18E6A6F870}" type="parTrans" cxnId="{B13DD337-38C0-4F28-A953-F610CB1EBE8A}">
      <dgm:prSet/>
      <dgm:spPr/>
      <dgm:t>
        <a:bodyPr/>
        <a:lstStyle/>
        <a:p>
          <a:endParaRPr lang="en-US"/>
        </a:p>
      </dgm:t>
    </dgm:pt>
    <dgm:pt modelId="{3D13A066-9AD0-453E-95FE-DE3E40CE4EF2}" type="sibTrans" cxnId="{B13DD337-38C0-4F28-A953-F610CB1EBE8A}">
      <dgm:prSet/>
      <dgm:spPr/>
      <dgm:t>
        <a:bodyPr/>
        <a:lstStyle/>
        <a:p>
          <a:endParaRPr lang="en-US"/>
        </a:p>
      </dgm:t>
    </dgm:pt>
    <dgm:pt modelId="{0146DBA8-5578-4C04-954F-C5B1CF62F7E7}">
      <dgm:prSet phldrT="[Text]"/>
      <dgm:spPr/>
      <dgm:t>
        <a:bodyPr/>
        <a:lstStyle/>
        <a:p>
          <a:endParaRPr lang="en-US" dirty="0"/>
        </a:p>
      </dgm:t>
    </dgm:pt>
    <dgm:pt modelId="{8009F256-EA7D-4E90-9CF5-ABAFE45A6EB8}" type="parTrans" cxnId="{6A7E91BF-FA30-4ABF-AB19-E58C7AE82780}">
      <dgm:prSet/>
      <dgm:spPr/>
      <dgm:t>
        <a:bodyPr/>
        <a:lstStyle/>
        <a:p>
          <a:endParaRPr lang="en-US"/>
        </a:p>
      </dgm:t>
    </dgm:pt>
    <dgm:pt modelId="{ADE435D8-97EA-4EC2-B8F9-7644625667BB}" type="sibTrans" cxnId="{6A7E91BF-FA30-4ABF-AB19-E58C7AE82780}">
      <dgm:prSet/>
      <dgm:spPr/>
      <dgm:t>
        <a:bodyPr/>
        <a:lstStyle/>
        <a:p>
          <a:endParaRPr lang="en-US"/>
        </a:p>
      </dgm:t>
    </dgm:pt>
    <dgm:pt modelId="{5C182E95-BD6F-49D7-8F31-4480F6E0F298}">
      <dgm:prSet phldrT="[Text]"/>
      <dgm:spPr/>
      <dgm:t>
        <a:bodyPr/>
        <a:lstStyle/>
        <a:p>
          <a:endParaRPr lang="en-US" dirty="0"/>
        </a:p>
      </dgm:t>
    </dgm:pt>
    <dgm:pt modelId="{348DBAC4-809C-41EB-84C4-2EAC30ABACF8}" type="parTrans" cxnId="{304031D9-7B80-408B-90A2-322DDC84EA84}">
      <dgm:prSet/>
      <dgm:spPr/>
      <dgm:t>
        <a:bodyPr/>
        <a:lstStyle/>
        <a:p>
          <a:endParaRPr lang="en-US"/>
        </a:p>
      </dgm:t>
    </dgm:pt>
    <dgm:pt modelId="{0C4C799D-FB57-4E1A-BB7C-29CB62F23451}" type="sibTrans" cxnId="{304031D9-7B80-408B-90A2-322DDC84EA84}">
      <dgm:prSet/>
      <dgm:spPr/>
      <dgm:t>
        <a:bodyPr/>
        <a:lstStyle/>
        <a:p>
          <a:endParaRPr lang="en-US"/>
        </a:p>
      </dgm:t>
    </dgm:pt>
    <dgm:pt modelId="{12070C69-71EF-4DE2-A3AD-414B8A951DAD}">
      <dgm:prSet phldrT="[Text]"/>
      <dgm:spPr>
        <a:solidFill>
          <a:schemeClr val="accent1"/>
        </a:solidFill>
      </dgm:spPr>
      <dgm:t>
        <a:bodyPr/>
        <a:lstStyle/>
        <a:p>
          <a:r>
            <a:rPr lang="en-US" dirty="0" smtClean="0"/>
            <a:t>blog</a:t>
          </a:r>
          <a:endParaRPr lang="en-US" dirty="0"/>
        </a:p>
      </dgm:t>
    </dgm:pt>
    <dgm:pt modelId="{C81AD7DC-00FB-4BC2-ACD4-FA2381C318F3}" type="parTrans" cxnId="{18F0972E-6B82-4961-833D-17E261C28419}">
      <dgm:prSet/>
      <dgm:spPr/>
      <dgm:t>
        <a:bodyPr/>
        <a:lstStyle/>
        <a:p>
          <a:endParaRPr lang="en-US" dirty="0"/>
        </a:p>
      </dgm:t>
    </dgm:pt>
    <dgm:pt modelId="{1C799FFF-5C6E-4B36-9674-845ECA94DC2E}" type="sibTrans" cxnId="{18F0972E-6B82-4961-833D-17E261C28419}">
      <dgm:prSet/>
      <dgm:spPr/>
      <dgm:t>
        <a:bodyPr/>
        <a:lstStyle/>
        <a:p>
          <a:endParaRPr lang="en-US"/>
        </a:p>
      </dgm:t>
    </dgm:pt>
    <dgm:pt modelId="{9905220F-28FE-4F29-8C56-CFDCBE9F2340}">
      <dgm:prSet phldrT="[Text]"/>
      <dgm:spPr/>
      <dgm:t>
        <a:bodyPr/>
        <a:lstStyle/>
        <a:p>
          <a:endParaRPr lang="en-US" dirty="0"/>
        </a:p>
      </dgm:t>
    </dgm:pt>
    <dgm:pt modelId="{F6C83884-207B-4F2F-8786-34716C3491F3}" type="parTrans" cxnId="{7CC23958-3EB0-4874-AA32-88737B827F89}">
      <dgm:prSet/>
      <dgm:spPr/>
      <dgm:t>
        <a:bodyPr/>
        <a:lstStyle/>
        <a:p>
          <a:endParaRPr lang="en-US"/>
        </a:p>
      </dgm:t>
    </dgm:pt>
    <dgm:pt modelId="{7CAC428B-0519-4645-B08D-C1342B255635}" type="sibTrans" cxnId="{7CC23958-3EB0-4874-AA32-88737B827F89}">
      <dgm:prSet/>
      <dgm:spPr/>
      <dgm:t>
        <a:bodyPr/>
        <a:lstStyle/>
        <a:p>
          <a:endParaRPr lang="en-US"/>
        </a:p>
      </dgm:t>
    </dgm:pt>
    <dgm:pt modelId="{5280FA3D-ADC3-47B5-B957-9B2DE4107EA2}">
      <dgm:prSet phldrT="[Text]"/>
      <dgm:spPr>
        <a:solidFill>
          <a:schemeClr val="accent4">
            <a:hueOff val="0"/>
            <a:satOff val="0"/>
            <a:lumOff val="0"/>
          </a:schemeClr>
        </a:solidFill>
      </dgm:spPr>
      <dgm:t>
        <a:bodyPr/>
        <a:lstStyle/>
        <a:p>
          <a:r>
            <a:rPr lang="en-US" dirty="0" smtClean="0"/>
            <a:t>book</a:t>
          </a:r>
          <a:endParaRPr lang="en-US" dirty="0"/>
        </a:p>
      </dgm:t>
    </dgm:pt>
    <dgm:pt modelId="{D4D543ED-B3B8-497B-80A0-CFCEA1CF9074}" type="parTrans" cxnId="{41AD01F9-B677-46A9-8B51-5B6E1938EBC7}">
      <dgm:prSet/>
      <dgm:spPr/>
      <dgm:t>
        <a:bodyPr/>
        <a:lstStyle/>
        <a:p>
          <a:endParaRPr lang="en-US" dirty="0"/>
        </a:p>
      </dgm:t>
    </dgm:pt>
    <dgm:pt modelId="{7E4E1BD9-0E2F-4EFB-8C66-45C77257F6E0}" type="sibTrans" cxnId="{41AD01F9-B677-46A9-8B51-5B6E1938EBC7}">
      <dgm:prSet/>
      <dgm:spPr/>
      <dgm:t>
        <a:bodyPr/>
        <a:lstStyle/>
        <a:p>
          <a:endParaRPr lang="en-US"/>
        </a:p>
      </dgm:t>
    </dgm:pt>
    <dgm:pt modelId="{0C606CE1-B6D0-4E50-8F3E-3B364EE7FEBC}">
      <dgm:prSet phldrT="[Text]"/>
      <dgm:spPr>
        <a:solidFill>
          <a:schemeClr val="accent5">
            <a:hueOff val="0"/>
            <a:satOff val="0"/>
            <a:lumOff val="0"/>
          </a:schemeClr>
        </a:solidFill>
      </dgm:spPr>
      <dgm:t>
        <a:bodyPr/>
        <a:lstStyle/>
        <a:p>
          <a:r>
            <a:rPr lang="en-US" dirty="0" smtClean="0"/>
            <a:t>podcast</a:t>
          </a:r>
          <a:endParaRPr lang="en-US" dirty="0"/>
        </a:p>
      </dgm:t>
    </dgm:pt>
    <dgm:pt modelId="{FFD1FBAD-FEE3-4641-BA4E-BE89B599FD81}" type="parTrans" cxnId="{D689EEBE-2C23-4579-B045-8AC8794156C2}">
      <dgm:prSet/>
      <dgm:spPr/>
      <dgm:t>
        <a:bodyPr/>
        <a:lstStyle/>
        <a:p>
          <a:endParaRPr lang="en-US" dirty="0"/>
        </a:p>
      </dgm:t>
    </dgm:pt>
    <dgm:pt modelId="{939DCFFA-84DD-461A-8266-2AD1B71981B2}" type="sibTrans" cxnId="{D689EEBE-2C23-4579-B045-8AC8794156C2}">
      <dgm:prSet/>
      <dgm:spPr/>
      <dgm:t>
        <a:bodyPr/>
        <a:lstStyle/>
        <a:p>
          <a:endParaRPr lang="en-US"/>
        </a:p>
      </dgm:t>
    </dgm:pt>
    <dgm:pt modelId="{CE51122D-9B69-4334-9337-C6E5ADAC57E8}">
      <dgm:prSet phldrT="[Text]"/>
      <dgm:spPr>
        <a:solidFill>
          <a:schemeClr val="accent6">
            <a:hueOff val="0"/>
            <a:satOff val="0"/>
            <a:lumOff val="0"/>
          </a:schemeClr>
        </a:solidFill>
      </dgm:spPr>
      <dgm:t>
        <a:bodyPr/>
        <a:lstStyle/>
        <a:p>
          <a:pPr>
            <a:lnSpc>
              <a:spcPct val="150000"/>
            </a:lnSpc>
          </a:pPr>
          <a:r>
            <a:rPr lang="en-US" dirty="0" smtClean="0"/>
            <a:t>image gallery</a:t>
          </a:r>
          <a:endParaRPr lang="en-US" dirty="0"/>
        </a:p>
      </dgm:t>
    </dgm:pt>
    <dgm:pt modelId="{26786513-7C8A-4182-A848-035BD5C79B59}" type="parTrans" cxnId="{A8C4D22B-F8B1-4F59-A07F-CF7264F4DE31}">
      <dgm:prSet/>
      <dgm:spPr/>
      <dgm:t>
        <a:bodyPr/>
        <a:lstStyle/>
        <a:p>
          <a:endParaRPr lang="en-US" dirty="0"/>
        </a:p>
      </dgm:t>
    </dgm:pt>
    <dgm:pt modelId="{72E6017C-2B3D-4BA8-A3D3-1F3A807FEF6D}" type="sibTrans" cxnId="{A8C4D22B-F8B1-4F59-A07F-CF7264F4DE31}">
      <dgm:prSet/>
      <dgm:spPr/>
      <dgm:t>
        <a:bodyPr/>
        <a:lstStyle/>
        <a:p>
          <a:endParaRPr lang="en-US"/>
        </a:p>
      </dgm:t>
    </dgm:pt>
    <dgm:pt modelId="{C1A331D7-2219-4DE4-A4B7-D28231765C3D}">
      <dgm:prSet phldrT="[Text]"/>
      <dgm:spPr>
        <a:solidFill>
          <a:schemeClr val="accent2"/>
        </a:solidFill>
      </dgm:spPr>
      <dgm:t>
        <a:bodyPr/>
        <a:lstStyle/>
        <a:p>
          <a:pPr>
            <a:lnSpc>
              <a:spcPct val="150000"/>
            </a:lnSpc>
          </a:pPr>
          <a:r>
            <a:rPr lang="en-US" dirty="0" smtClean="0"/>
            <a:t>video display</a:t>
          </a:r>
          <a:endParaRPr lang="en-US" dirty="0"/>
        </a:p>
      </dgm:t>
    </dgm:pt>
    <dgm:pt modelId="{9AC06C0D-C857-419F-AB13-9B54C1C54689}" type="parTrans" cxnId="{089F6DAE-2D38-4765-84F0-C051B297BE31}">
      <dgm:prSet/>
      <dgm:spPr/>
      <dgm:t>
        <a:bodyPr/>
        <a:lstStyle/>
        <a:p>
          <a:endParaRPr lang="en-US" dirty="0"/>
        </a:p>
      </dgm:t>
    </dgm:pt>
    <dgm:pt modelId="{C67401EA-AF09-46B9-B180-47F4528F950C}" type="sibTrans" cxnId="{089F6DAE-2D38-4765-84F0-C051B297BE31}">
      <dgm:prSet/>
      <dgm:spPr/>
      <dgm:t>
        <a:bodyPr/>
        <a:lstStyle/>
        <a:p>
          <a:endParaRPr lang="en-US"/>
        </a:p>
      </dgm:t>
    </dgm:pt>
    <dgm:pt modelId="{DFF93578-6E15-4A9C-9E4F-C0F3C14F2037}" type="pres">
      <dgm:prSet presAssocID="{D3397297-66F2-4DC2-904C-B9ADBB3A6F9E}" presName="Name0" presStyleCnt="0">
        <dgm:presLayoutVars>
          <dgm:chMax val="1"/>
          <dgm:dir/>
          <dgm:animLvl val="ctr"/>
          <dgm:resizeHandles val="exact"/>
        </dgm:presLayoutVars>
      </dgm:prSet>
      <dgm:spPr/>
      <dgm:t>
        <a:bodyPr/>
        <a:lstStyle/>
        <a:p>
          <a:endParaRPr lang="en-US"/>
        </a:p>
      </dgm:t>
    </dgm:pt>
    <dgm:pt modelId="{00E62610-E6BA-41D4-A3BF-1FC85FCFDC41}" type="pres">
      <dgm:prSet presAssocID="{73384659-3A87-486C-9D19-D77BA6A47CE9}" presName="centerShape" presStyleLbl="node0" presStyleIdx="0" presStyleCnt="1"/>
      <dgm:spPr>
        <a:prstGeom prst="hexagon">
          <a:avLst/>
        </a:prstGeom>
      </dgm:spPr>
      <dgm:t>
        <a:bodyPr/>
        <a:lstStyle/>
        <a:p>
          <a:endParaRPr lang="en-US"/>
        </a:p>
      </dgm:t>
    </dgm:pt>
    <dgm:pt modelId="{79842890-C994-46F8-9B7D-FCECF5CE5059}" type="pres">
      <dgm:prSet presAssocID="{C81AD7DC-00FB-4BC2-ACD4-FA2381C318F3}" presName="Name15" presStyleLbl="parChTrans1D2" presStyleIdx="0" presStyleCnt="5"/>
      <dgm:spPr/>
      <dgm:t>
        <a:bodyPr/>
        <a:lstStyle/>
        <a:p>
          <a:endParaRPr lang="en-US"/>
        </a:p>
      </dgm:t>
    </dgm:pt>
    <dgm:pt modelId="{FD5A2E89-0885-4937-BEDA-257B49846CF7}" type="pres">
      <dgm:prSet presAssocID="{C81AD7DC-00FB-4BC2-ACD4-FA2381C318F3}" presName="connTx" presStyleLbl="parChTrans1D2" presStyleIdx="0" presStyleCnt="5"/>
      <dgm:spPr/>
      <dgm:t>
        <a:bodyPr/>
        <a:lstStyle/>
        <a:p>
          <a:endParaRPr lang="en-US"/>
        </a:p>
      </dgm:t>
    </dgm:pt>
    <dgm:pt modelId="{34A62B9A-C507-46F5-A7FA-83EEBB2E4DD0}" type="pres">
      <dgm:prSet presAssocID="{12070C69-71EF-4DE2-A3AD-414B8A951DAD}" presName="node" presStyleLbl="node1" presStyleIdx="0" presStyleCnt="5">
        <dgm:presLayoutVars>
          <dgm:bulletEnabled val="1"/>
        </dgm:presLayoutVars>
      </dgm:prSet>
      <dgm:spPr/>
      <dgm:t>
        <a:bodyPr/>
        <a:lstStyle/>
        <a:p>
          <a:endParaRPr lang="en-US"/>
        </a:p>
      </dgm:t>
    </dgm:pt>
    <dgm:pt modelId="{A75707D6-ECBA-4340-BC66-BCA3D9D46651}" type="pres">
      <dgm:prSet presAssocID="{D4D543ED-B3B8-497B-80A0-CFCEA1CF9074}" presName="Name15" presStyleLbl="parChTrans1D2" presStyleIdx="1" presStyleCnt="5"/>
      <dgm:spPr/>
      <dgm:t>
        <a:bodyPr/>
        <a:lstStyle/>
        <a:p>
          <a:endParaRPr lang="en-US"/>
        </a:p>
      </dgm:t>
    </dgm:pt>
    <dgm:pt modelId="{DB0C719C-DAB7-494D-B749-89B4291CBCA2}" type="pres">
      <dgm:prSet presAssocID="{D4D543ED-B3B8-497B-80A0-CFCEA1CF9074}" presName="connTx" presStyleLbl="parChTrans1D2" presStyleIdx="1" presStyleCnt="5"/>
      <dgm:spPr/>
      <dgm:t>
        <a:bodyPr/>
        <a:lstStyle/>
        <a:p>
          <a:endParaRPr lang="en-US"/>
        </a:p>
      </dgm:t>
    </dgm:pt>
    <dgm:pt modelId="{42144D96-5CF3-4A6A-B00B-ABEE921D95B3}" type="pres">
      <dgm:prSet presAssocID="{5280FA3D-ADC3-47B5-B957-9B2DE4107EA2}" presName="node" presStyleLbl="node1" presStyleIdx="1" presStyleCnt="5">
        <dgm:presLayoutVars>
          <dgm:bulletEnabled val="1"/>
        </dgm:presLayoutVars>
      </dgm:prSet>
      <dgm:spPr/>
      <dgm:t>
        <a:bodyPr/>
        <a:lstStyle/>
        <a:p>
          <a:endParaRPr lang="en-US"/>
        </a:p>
      </dgm:t>
    </dgm:pt>
    <dgm:pt modelId="{6D094CCA-11CB-4A88-AC7D-E23122F55C8B}" type="pres">
      <dgm:prSet presAssocID="{FFD1FBAD-FEE3-4641-BA4E-BE89B599FD81}" presName="Name15" presStyleLbl="parChTrans1D2" presStyleIdx="2" presStyleCnt="5"/>
      <dgm:spPr/>
      <dgm:t>
        <a:bodyPr/>
        <a:lstStyle/>
        <a:p>
          <a:endParaRPr lang="en-US"/>
        </a:p>
      </dgm:t>
    </dgm:pt>
    <dgm:pt modelId="{DE2681DD-E0E0-41E5-9DD6-DA253DFBA3DB}" type="pres">
      <dgm:prSet presAssocID="{FFD1FBAD-FEE3-4641-BA4E-BE89B599FD81}" presName="connTx" presStyleLbl="parChTrans1D2" presStyleIdx="2" presStyleCnt="5"/>
      <dgm:spPr/>
      <dgm:t>
        <a:bodyPr/>
        <a:lstStyle/>
        <a:p>
          <a:endParaRPr lang="en-US"/>
        </a:p>
      </dgm:t>
    </dgm:pt>
    <dgm:pt modelId="{1696748E-7DD7-4DC7-9D80-3763D61B221C}" type="pres">
      <dgm:prSet presAssocID="{0C606CE1-B6D0-4E50-8F3E-3B364EE7FEBC}" presName="node" presStyleLbl="node1" presStyleIdx="2" presStyleCnt="5">
        <dgm:presLayoutVars>
          <dgm:bulletEnabled val="1"/>
        </dgm:presLayoutVars>
      </dgm:prSet>
      <dgm:spPr/>
      <dgm:t>
        <a:bodyPr/>
        <a:lstStyle/>
        <a:p>
          <a:endParaRPr lang="en-US"/>
        </a:p>
      </dgm:t>
    </dgm:pt>
    <dgm:pt modelId="{0699663F-C729-4B3D-A622-57C14948107E}" type="pres">
      <dgm:prSet presAssocID="{26786513-7C8A-4182-A848-035BD5C79B59}" presName="Name15" presStyleLbl="parChTrans1D2" presStyleIdx="3" presStyleCnt="5"/>
      <dgm:spPr/>
      <dgm:t>
        <a:bodyPr/>
        <a:lstStyle/>
        <a:p>
          <a:endParaRPr lang="en-US"/>
        </a:p>
      </dgm:t>
    </dgm:pt>
    <dgm:pt modelId="{799FAF4F-5D5A-4090-B950-989BA09BAD0B}" type="pres">
      <dgm:prSet presAssocID="{26786513-7C8A-4182-A848-035BD5C79B59}" presName="connTx" presStyleLbl="parChTrans1D2" presStyleIdx="3" presStyleCnt="5"/>
      <dgm:spPr/>
      <dgm:t>
        <a:bodyPr/>
        <a:lstStyle/>
        <a:p>
          <a:endParaRPr lang="en-US"/>
        </a:p>
      </dgm:t>
    </dgm:pt>
    <dgm:pt modelId="{4E2B2A12-751D-4F9E-A3A4-202F5E273CFF}" type="pres">
      <dgm:prSet presAssocID="{CE51122D-9B69-4334-9337-C6E5ADAC57E8}" presName="node" presStyleLbl="node1" presStyleIdx="3" presStyleCnt="5">
        <dgm:presLayoutVars>
          <dgm:bulletEnabled val="1"/>
        </dgm:presLayoutVars>
      </dgm:prSet>
      <dgm:spPr/>
      <dgm:t>
        <a:bodyPr/>
        <a:lstStyle/>
        <a:p>
          <a:endParaRPr lang="en-US"/>
        </a:p>
      </dgm:t>
    </dgm:pt>
    <dgm:pt modelId="{39E3B531-773F-4BBA-A093-40192C6FE847}" type="pres">
      <dgm:prSet presAssocID="{9AC06C0D-C857-419F-AB13-9B54C1C54689}" presName="Name15" presStyleLbl="parChTrans1D2" presStyleIdx="4" presStyleCnt="5"/>
      <dgm:spPr/>
      <dgm:t>
        <a:bodyPr/>
        <a:lstStyle/>
        <a:p>
          <a:endParaRPr lang="en-US"/>
        </a:p>
      </dgm:t>
    </dgm:pt>
    <dgm:pt modelId="{97F6EAB2-06AD-4923-8F35-A4A1161A928C}" type="pres">
      <dgm:prSet presAssocID="{9AC06C0D-C857-419F-AB13-9B54C1C54689}" presName="connTx" presStyleLbl="parChTrans1D2" presStyleIdx="4" presStyleCnt="5"/>
      <dgm:spPr/>
      <dgm:t>
        <a:bodyPr/>
        <a:lstStyle/>
        <a:p>
          <a:endParaRPr lang="en-US"/>
        </a:p>
      </dgm:t>
    </dgm:pt>
    <dgm:pt modelId="{B76C6159-4C9B-4C70-932A-87E9B9A0CDCA}" type="pres">
      <dgm:prSet presAssocID="{C1A331D7-2219-4DE4-A4B7-D28231765C3D}" presName="node" presStyleLbl="node1" presStyleIdx="4" presStyleCnt="5" custRadScaleRad="100688" custRadScaleInc="3262">
        <dgm:presLayoutVars>
          <dgm:bulletEnabled val="1"/>
        </dgm:presLayoutVars>
      </dgm:prSet>
      <dgm:spPr/>
      <dgm:t>
        <a:bodyPr/>
        <a:lstStyle/>
        <a:p>
          <a:endParaRPr lang="en-US"/>
        </a:p>
      </dgm:t>
    </dgm:pt>
  </dgm:ptLst>
  <dgm:cxnLst>
    <dgm:cxn modelId="{41AD01F9-B677-46A9-8B51-5B6E1938EBC7}" srcId="{73384659-3A87-486C-9D19-D77BA6A47CE9}" destId="{5280FA3D-ADC3-47B5-B957-9B2DE4107EA2}" srcOrd="1" destOrd="0" parTransId="{D4D543ED-B3B8-497B-80A0-CFCEA1CF9074}" sibTransId="{7E4E1BD9-0E2F-4EFB-8C66-45C77257F6E0}"/>
    <dgm:cxn modelId="{B13DD337-38C0-4F28-A953-F610CB1EBE8A}" srcId="{9905220F-28FE-4F29-8C56-CFDCBE9F2340}" destId="{878710B3-2345-4771-A836-3719A9D7FEF3}" srcOrd="1" destOrd="0" parTransId="{114E814F-6251-4850-8FE8-3B18E6A6F870}" sibTransId="{3D13A066-9AD0-453E-95FE-DE3E40CE4EF2}"/>
    <dgm:cxn modelId="{DB76DD47-C0B7-4E32-9D06-66D791F61841}" type="presOf" srcId="{C81AD7DC-00FB-4BC2-ACD4-FA2381C318F3}" destId="{79842890-C994-46F8-9B7D-FCECF5CE5059}" srcOrd="0" destOrd="0" presId="urn:microsoft.com/office/officeart/2005/8/layout/radial1#1"/>
    <dgm:cxn modelId="{6C20BC4C-9375-46C7-BD19-21F064DEA5CE}" type="presOf" srcId="{5280FA3D-ADC3-47B5-B957-9B2DE4107EA2}" destId="{42144D96-5CF3-4A6A-B00B-ABEE921D95B3}" srcOrd="0" destOrd="0" presId="urn:microsoft.com/office/officeart/2005/8/layout/radial1#1"/>
    <dgm:cxn modelId="{2AF3799C-58FB-4FA2-B526-257B5B934B71}" type="presOf" srcId="{D4D543ED-B3B8-497B-80A0-CFCEA1CF9074}" destId="{DB0C719C-DAB7-494D-B749-89B4291CBCA2}" srcOrd="1" destOrd="0" presId="urn:microsoft.com/office/officeart/2005/8/layout/radial1#1"/>
    <dgm:cxn modelId="{A5BD1A07-07DD-4D37-9EF6-FBC179D98FCB}" srcId="{A906D950-9662-4041-85C1-6A85AE7A75F7}" destId="{05D8A4B6-BCD7-4823-8A3D-D821B3AF4C88}" srcOrd="0" destOrd="0" parTransId="{1462FD1C-74A5-48EC-9C88-F92EFEDBD672}" sibTransId="{000AAD4C-5012-4565-9CBE-3772F9EA921F}"/>
    <dgm:cxn modelId="{157B57C6-1919-4AF8-99BF-434DCA6759FD}" type="presOf" srcId="{FFD1FBAD-FEE3-4641-BA4E-BE89B599FD81}" destId="{DE2681DD-E0E0-41E5-9DD6-DA253DFBA3DB}" srcOrd="1" destOrd="0" presId="urn:microsoft.com/office/officeart/2005/8/layout/radial1#1"/>
    <dgm:cxn modelId="{E4611796-6784-482E-AEC4-3AEA216B19CC}" type="presOf" srcId="{26786513-7C8A-4182-A848-035BD5C79B59}" destId="{799FAF4F-5D5A-4090-B950-989BA09BAD0B}" srcOrd="1" destOrd="0" presId="urn:microsoft.com/office/officeart/2005/8/layout/radial1#1"/>
    <dgm:cxn modelId="{508C9C30-582A-4B0F-BE5C-0D664CF7F8BE}" type="presOf" srcId="{D3397297-66F2-4DC2-904C-B9ADBB3A6F9E}" destId="{DFF93578-6E15-4A9C-9E4F-C0F3C14F2037}" srcOrd="0" destOrd="0" presId="urn:microsoft.com/office/officeart/2005/8/layout/radial1#1"/>
    <dgm:cxn modelId="{18F0972E-6B82-4961-833D-17E261C28419}" srcId="{73384659-3A87-486C-9D19-D77BA6A47CE9}" destId="{12070C69-71EF-4DE2-A3AD-414B8A951DAD}" srcOrd="0" destOrd="0" parTransId="{C81AD7DC-00FB-4BC2-ACD4-FA2381C318F3}" sibTransId="{1C799FFF-5C6E-4B36-9674-845ECA94DC2E}"/>
    <dgm:cxn modelId="{A8C4D22B-F8B1-4F59-A07F-CF7264F4DE31}" srcId="{73384659-3A87-486C-9D19-D77BA6A47CE9}" destId="{CE51122D-9B69-4334-9337-C6E5ADAC57E8}" srcOrd="3" destOrd="0" parTransId="{26786513-7C8A-4182-A848-035BD5C79B59}" sibTransId="{72E6017C-2B3D-4BA8-A3D3-1F3A807FEF6D}"/>
    <dgm:cxn modelId="{862FCC06-7585-468E-947F-FA491D32D74F}" type="presOf" srcId="{12070C69-71EF-4DE2-A3AD-414B8A951DAD}" destId="{34A62B9A-C507-46F5-A7FA-83EEBB2E4DD0}" srcOrd="0" destOrd="0" presId="urn:microsoft.com/office/officeart/2005/8/layout/radial1#1"/>
    <dgm:cxn modelId="{92CB619E-9063-4D7B-BCF0-4B7F9565F58C}" type="presOf" srcId="{CE51122D-9B69-4334-9337-C6E5ADAC57E8}" destId="{4E2B2A12-751D-4F9E-A3A4-202F5E273CFF}" srcOrd="0" destOrd="0" presId="urn:microsoft.com/office/officeart/2005/8/layout/radial1#1"/>
    <dgm:cxn modelId="{8B340741-277A-4279-A745-33C04185A3EA}" type="presOf" srcId="{D4D543ED-B3B8-497B-80A0-CFCEA1CF9074}" destId="{A75707D6-ECBA-4340-BC66-BCA3D9D46651}" srcOrd="0" destOrd="0" presId="urn:microsoft.com/office/officeart/2005/8/layout/radial1#1"/>
    <dgm:cxn modelId="{CB73A51B-B732-4806-BB24-F65B1C18628A}" type="presOf" srcId="{9AC06C0D-C857-419F-AB13-9B54C1C54689}" destId="{97F6EAB2-06AD-4923-8F35-A4A1161A928C}" srcOrd="1" destOrd="0" presId="urn:microsoft.com/office/officeart/2005/8/layout/radial1#1"/>
    <dgm:cxn modelId="{6A7E91BF-FA30-4ABF-AB19-E58C7AE82780}" srcId="{9905220F-28FE-4F29-8C56-CFDCBE9F2340}" destId="{0146DBA8-5578-4C04-954F-C5B1CF62F7E7}" srcOrd="2" destOrd="0" parTransId="{8009F256-EA7D-4E90-9CF5-ABAFE45A6EB8}" sibTransId="{ADE435D8-97EA-4EC2-B8F9-7644625667BB}"/>
    <dgm:cxn modelId="{82FE24BF-8805-45FD-8D20-3B80A437B43D}" type="presOf" srcId="{9AC06C0D-C857-419F-AB13-9B54C1C54689}" destId="{39E3B531-773F-4BBA-A093-40192C6FE847}" srcOrd="0" destOrd="0" presId="urn:microsoft.com/office/officeart/2005/8/layout/radial1#1"/>
    <dgm:cxn modelId="{089F6DAE-2D38-4765-84F0-C051B297BE31}" srcId="{73384659-3A87-486C-9D19-D77BA6A47CE9}" destId="{C1A331D7-2219-4DE4-A4B7-D28231765C3D}" srcOrd="4" destOrd="0" parTransId="{9AC06C0D-C857-419F-AB13-9B54C1C54689}" sibTransId="{C67401EA-AF09-46B9-B180-47F4528F950C}"/>
    <dgm:cxn modelId="{7CC23958-3EB0-4874-AA32-88737B827F89}" srcId="{D3397297-66F2-4DC2-904C-B9ADBB3A6F9E}" destId="{9905220F-28FE-4F29-8C56-CFDCBE9F2340}" srcOrd="2" destOrd="0" parTransId="{F6C83884-207B-4F2F-8786-34716C3491F3}" sibTransId="{7CAC428B-0519-4645-B08D-C1342B255635}"/>
    <dgm:cxn modelId="{304031D9-7B80-408B-90A2-322DDC84EA84}" srcId="{9905220F-28FE-4F29-8C56-CFDCBE9F2340}" destId="{5C182E95-BD6F-49D7-8F31-4480F6E0F298}" srcOrd="3" destOrd="0" parTransId="{348DBAC4-809C-41EB-84C4-2EAC30ABACF8}" sibTransId="{0C4C799D-FB57-4E1A-BB7C-29CB62F23451}"/>
    <dgm:cxn modelId="{D689EEBE-2C23-4579-B045-8AC8794156C2}" srcId="{73384659-3A87-486C-9D19-D77BA6A47CE9}" destId="{0C606CE1-B6D0-4E50-8F3E-3B364EE7FEBC}" srcOrd="2" destOrd="0" parTransId="{FFD1FBAD-FEE3-4641-BA4E-BE89B599FD81}" sibTransId="{939DCFFA-84DD-461A-8266-2AD1B71981B2}"/>
    <dgm:cxn modelId="{9410E690-EC6A-4993-A897-6CD09BAFCCE7}" type="presOf" srcId="{C1A331D7-2219-4DE4-A4B7-D28231765C3D}" destId="{B76C6159-4C9B-4C70-932A-87E9B9A0CDCA}" srcOrd="0" destOrd="0" presId="urn:microsoft.com/office/officeart/2005/8/layout/radial1#1"/>
    <dgm:cxn modelId="{97802AB6-121A-4D0B-820E-AED9C85E260A}" type="presOf" srcId="{0C606CE1-B6D0-4E50-8F3E-3B364EE7FEBC}" destId="{1696748E-7DD7-4DC7-9D80-3763D61B221C}" srcOrd="0" destOrd="0" presId="urn:microsoft.com/office/officeart/2005/8/layout/radial1#1"/>
    <dgm:cxn modelId="{3810960B-EAE6-4A9F-9452-9F9E233D04FF}" type="presOf" srcId="{C81AD7DC-00FB-4BC2-ACD4-FA2381C318F3}" destId="{FD5A2E89-0885-4937-BEDA-257B49846CF7}" srcOrd="1" destOrd="0" presId="urn:microsoft.com/office/officeart/2005/8/layout/radial1#1"/>
    <dgm:cxn modelId="{A83EA1F8-9201-4A4D-BF11-E622C1869287}" srcId="{D3397297-66F2-4DC2-904C-B9ADBB3A6F9E}" destId="{A906D950-9662-4041-85C1-6A85AE7A75F7}" srcOrd="1" destOrd="0" parTransId="{35974D89-978D-4D77-9C04-1A4D145327D9}" sibTransId="{D529EA04-2EB9-4D30-A8C2-84E1B97D3C53}"/>
    <dgm:cxn modelId="{9ED50887-C09D-4B0F-A7FC-FD552496E8C9}" type="presOf" srcId="{73384659-3A87-486C-9D19-D77BA6A47CE9}" destId="{00E62610-E6BA-41D4-A3BF-1FC85FCFDC41}" srcOrd="0" destOrd="0" presId="urn:microsoft.com/office/officeart/2005/8/layout/radial1#1"/>
    <dgm:cxn modelId="{491B0740-2236-4DC1-BF7E-3939B1EB7009}" srcId="{9905220F-28FE-4F29-8C56-CFDCBE9F2340}" destId="{CBB4C018-8173-405F-A746-60DD97F7DF03}" srcOrd="0" destOrd="0" parTransId="{80207824-F67A-40FC-824B-78DA358C93E2}" sibTransId="{5C11F935-025D-4E54-9EEC-3E9F015DD7C2}"/>
    <dgm:cxn modelId="{B92F650B-962D-4F70-8B21-3EB42BAB9517}" type="presOf" srcId="{FFD1FBAD-FEE3-4641-BA4E-BE89B599FD81}" destId="{6D094CCA-11CB-4A88-AC7D-E23122F55C8B}" srcOrd="0" destOrd="0" presId="urn:microsoft.com/office/officeart/2005/8/layout/radial1#1"/>
    <dgm:cxn modelId="{A8EBF834-D1FF-47B1-A948-70B3C9554F31}" srcId="{D3397297-66F2-4DC2-904C-B9ADBB3A6F9E}" destId="{73384659-3A87-486C-9D19-D77BA6A47CE9}" srcOrd="0" destOrd="0" parTransId="{6688E2D1-683E-416B-A690-8B1F50F5FF59}" sibTransId="{270A2FA3-34D7-461B-A842-998823DA1898}"/>
    <dgm:cxn modelId="{EA375080-86CA-489E-9D67-21044CAABDA0}" type="presOf" srcId="{26786513-7C8A-4182-A848-035BD5C79B59}" destId="{0699663F-C729-4B3D-A622-57C14948107E}" srcOrd="0" destOrd="0" presId="urn:microsoft.com/office/officeart/2005/8/layout/radial1#1"/>
    <dgm:cxn modelId="{A4C64DBC-C361-4A98-A84B-F019CA5CCD7D}" type="presParOf" srcId="{DFF93578-6E15-4A9C-9E4F-C0F3C14F2037}" destId="{00E62610-E6BA-41D4-A3BF-1FC85FCFDC41}" srcOrd="0" destOrd="0" presId="urn:microsoft.com/office/officeart/2005/8/layout/radial1#1"/>
    <dgm:cxn modelId="{7F3354DC-95D9-4DEC-BF93-A2F79FC40DB3}" type="presParOf" srcId="{DFF93578-6E15-4A9C-9E4F-C0F3C14F2037}" destId="{79842890-C994-46F8-9B7D-FCECF5CE5059}" srcOrd="1" destOrd="0" presId="urn:microsoft.com/office/officeart/2005/8/layout/radial1#1"/>
    <dgm:cxn modelId="{C8893DE1-E8FB-468D-A7E0-D8D3DDB1ABDC}" type="presParOf" srcId="{79842890-C994-46F8-9B7D-FCECF5CE5059}" destId="{FD5A2E89-0885-4937-BEDA-257B49846CF7}" srcOrd="0" destOrd="0" presId="urn:microsoft.com/office/officeart/2005/8/layout/radial1#1"/>
    <dgm:cxn modelId="{6012C043-812F-4A13-AFC4-96AC8BC84ACB}" type="presParOf" srcId="{DFF93578-6E15-4A9C-9E4F-C0F3C14F2037}" destId="{34A62B9A-C507-46F5-A7FA-83EEBB2E4DD0}" srcOrd="2" destOrd="0" presId="urn:microsoft.com/office/officeart/2005/8/layout/radial1#1"/>
    <dgm:cxn modelId="{CB28918A-E418-4C05-9B00-6C8D49AC1F9F}" type="presParOf" srcId="{DFF93578-6E15-4A9C-9E4F-C0F3C14F2037}" destId="{A75707D6-ECBA-4340-BC66-BCA3D9D46651}" srcOrd="3" destOrd="0" presId="urn:microsoft.com/office/officeart/2005/8/layout/radial1#1"/>
    <dgm:cxn modelId="{C3651730-CA0D-4316-9C7F-B94806F21456}" type="presParOf" srcId="{A75707D6-ECBA-4340-BC66-BCA3D9D46651}" destId="{DB0C719C-DAB7-494D-B749-89B4291CBCA2}" srcOrd="0" destOrd="0" presId="urn:microsoft.com/office/officeart/2005/8/layout/radial1#1"/>
    <dgm:cxn modelId="{B41581D7-124D-4D84-9455-EE97CAC88531}" type="presParOf" srcId="{DFF93578-6E15-4A9C-9E4F-C0F3C14F2037}" destId="{42144D96-5CF3-4A6A-B00B-ABEE921D95B3}" srcOrd="4" destOrd="0" presId="urn:microsoft.com/office/officeart/2005/8/layout/radial1#1"/>
    <dgm:cxn modelId="{B1A4513F-612F-4BB8-8509-162FFC571E8B}" type="presParOf" srcId="{DFF93578-6E15-4A9C-9E4F-C0F3C14F2037}" destId="{6D094CCA-11CB-4A88-AC7D-E23122F55C8B}" srcOrd="5" destOrd="0" presId="urn:microsoft.com/office/officeart/2005/8/layout/radial1#1"/>
    <dgm:cxn modelId="{E0F05013-F332-4A50-A431-C26D3D20B04D}" type="presParOf" srcId="{6D094CCA-11CB-4A88-AC7D-E23122F55C8B}" destId="{DE2681DD-E0E0-41E5-9DD6-DA253DFBA3DB}" srcOrd="0" destOrd="0" presId="urn:microsoft.com/office/officeart/2005/8/layout/radial1#1"/>
    <dgm:cxn modelId="{0BF0E313-17A1-4841-A966-FE0C2A5439E7}" type="presParOf" srcId="{DFF93578-6E15-4A9C-9E4F-C0F3C14F2037}" destId="{1696748E-7DD7-4DC7-9D80-3763D61B221C}" srcOrd="6" destOrd="0" presId="urn:microsoft.com/office/officeart/2005/8/layout/radial1#1"/>
    <dgm:cxn modelId="{782C3955-DF6B-49B1-A3F3-EA75B3BF7301}" type="presParOf" srcId="{DFF93578-6E15-4A9C-9E4F-C0F3C14F2037}" destId="{0699663F-C729-4B3D-A622-57C14948107E}" srcOrd="7" destOrd="0" presId="urn:microsoft.com/office/officeart/2005/8/layout/radial1#1"/>
    <dgm:cxn modelId="{77BAF9D0-C2E3-4363-8FFF-2AFD5E57C5D9}" type="presParOf" srcId="{0699663F-C729-4B3D-A622-57C14948107E}" destId="{799FAF4F-5D5A-4090-B950-989BA09BAD0B}" srcOrd="0" destOrd="0" presId="urn:microsoft.com/office/officeart/2005/8/layout/radial1#1"/>
    <dgm:cxn modelId="{D91A1114-9573-4931-9AB5-8465FA2612CB}" type="presParOf" srcId="{DFF93578-6E15-4A9C-9E4F-C0F3C14F2037}" destId="{4E2B2A12-751D-4F9E-A3A4-202F5E273CFF}" srcOrd="8" destOrd="0" presId="urn:microsoft.com/office/officeart/2005/8/layout/radial1#1"/>
    <dgm:cxn modelId="{E9088B41-3E94-493A-B540-5140537F3877}" type="presParOf" srcId="{DFF93578-6E15-4A9C-9E4F-C0F3C14F2037}" destId="{39E3B531-773F-4BBA-A093-40192C6FE847}" srcOrd="9" destOrd="0" presId="urn:microsoft.com/office/officeart/2005/8/layout/radial1#1"/>
    <dgm:cxn modelId="{30887AFC-F8F6-48DC-9345-1DCE43C8CD34}" type="presParOf" srcId="{39E3B531-773F-4BBA-A093-40192C6FE847}" destId="{97F6EAB2-06AD-4923-8F35-A4A1161A928C}" srcOrd="0" destOrd="0" presId="urn:microsoft.com/office/officeart/2005/8/layout/radial1#1"/>
    <dgm:cxn modelId="{015D660B-DA26-4748-A6AE-B7112ECE9466}" type="presParOf" srcId="{DFF93578-6E15-4A9C-9E4F-C0F3C14F2037}" destId="{B76C6159-4C9B-4C70-932A-87E9B9A0CDCA}" srcOrd="10" destOrd="0" presId="urn:microsoft.com/office/officeart/2005/8/layout/radial1#1"/>
  </dgm:cxnLst>
  <dgm:bg/>
  <dgm:whole/>
</dgm:dataModel>
</file>

<file path=ppt/diagrams/data5.xml><?xml version="1.0" encoding="utf-8"?>
<dgm:dataModel xmlns:dgm="http://schemas.openxmlformats.org/drawingml/2006/diagram" xmlns:a="http://schemas.openxmlformats.org/drawingml/2006/main">
  <dgm:ptLst>
    <dgm:pt modelId="{D3397297-66F2-4DC2-904C-B9ADBB3A6F9E}" type="doc">
      <dgm:prSet loTypeId="urn:microsoft.com/office/officeart/2005/8/layout/radial1#2" loCatId="relationship" qsTypeId="urn:microsoft.com/office/officeart/2005/8/quickstyle/simple1#5" qsCatId="simple" csTypeId="urn:microsoft.com/office/officeart/2005/8/colors/colorful1#2" csCatId="colorful" phldr="1"/>
      <dgm:spPr/>
      <dgm:t>
        <a:bodyPr/>
        <a:lstStyle/>
        <a:p>
          <a:endParaRPr lang="en-US"/>
        </a:p>
      </dgm:t>
    </dgm:pt>
    <dgm:pt modelId="{73384659-3A87-486C-9D19-D77BA6A47CE9}">
      <dgm:prSet phldrT="[Text]" custT="1"/>
      <dgm:spPr>
        <a:solidFill>
          <a:schemeClr val="accent4"/>
        </a:solidFill>
        <a:effectLst>
          <a:outerShdw blurRad="63500" sx="102000" sy="102000" algn="ctr" rotWithShape="0">
            <a:prstClr val="black">
              <a:alpha val="40000"/>
            </a:prstClr>
          </a:outerShdw>
        </a:effectLst>
      </dgm:spPr>
      <dgm:t>
        <a:bodyPr/>
        <a:lstStyle/>
        <a:p>
          <a:r>
            <a:rPr lang="en-US" sz="2800" dirty="0" smtClean="0"/>
            <a:t>Index</a:t>
          </a:r>
          <a:endParaRPr lang="en-US" dirty="0"/>
        </a:p>
      </dgm:t>
    </dgm:pt>
    <dgm:pt modelId="{6688E2D1-683E-416B-A690-8B1F50F5FF59}" type="parTrans" cxnId="{A8EBF834-D1FF-47B1-A948-70B3C9554F31}">
      <dgm:prSet/>
      <dgm:spPr/>
      <dgm:t>
        <a:bodyPr/>
        <a:lstStyle/>
        <a:p>
          <a:endParaRPr lang="en-US"/>
        </a:p>
      </dgm:t>
    </dgm:pt>
    <dgm:pt modelId="{270A2FA3-34D7-461B-A842-998823DA1898}" type="sibTrans" cxnId="{A8EBF834-D1FF-47B1-A948-70B3C9554F31}">
      <dgm:prSet/>
      <dgm:spPr/>
      <dgm:t>
        <a:bodyPr/>
        <a:lstStyle/>
        <a:p>
          <a:endParaRPr lang="en-US"/>
        </a:p>
      </dgm:t>
    </dgm:pt>
    <dgm:pt modelId="{12070C69-71EF-4DE2-A3AD-414B8A951DAD}">
      <dgm:prSet phldrT="[Text]"/>
      <dgm:spPr>
        <a:solidFill>
          <a:schemeClr val="accent3">
            <a:hueOff val="0"/>
            <a:satOff val="0"/>
            <a:lumOff val="0"/>
          </a:schemeClr>
        </a:solidFill>
      </dgm:spPr>
      <dgm:t>
        <a:bodyPr/>
        <a:lstStyle/>
        <a:p>
          <a:pPr>
            <a:lnSpc>
              <a:spcPct val="100000"/>
            </a:lnSpc>
          </a:pPr>
          <a:r>
            <a:rPr lang="en-US" dirty="0" smtClean="0"/>
            <a:t>web resources</a:t>
          </a:r>
          <a:endParaRPr lang="en-US" dirty="0"/>
        </a:p>
      </dgm:t>
    </dgm:pt>
    <dgm:pt modelId="{C81AD7DC-00FB-4BC2-ACD4-FA2381C318F3}" type="parTrans" cxnId="{18F0972E-6B82-4961-833D-17E261C28419}">
      <dgm:prSet/>
      <dgm:spPr/>
      <dgm:t>
        <a:bodyPr/>
        <a:lstStyle/>
        <a:p>
          <a:endParaRPr lang="en-US" dirty="0"/>
        </a:p>
      </dgm:t>
    </dgm:pt>
    <dgm:pt modelId="{1C799FFF-5C6E-4B36-9674-845ECA94DC2E}" type="sibTrans" cxnId="{18F0972E-6B82-4961-833D-17E261C28419}">
      <dgm:prSet/>
      <dgm:spPr/>
      <dgm:t>
        <a:bodyPr/>
        <a:lstStyle/>
        <a:p>
          <a:endParaRPr lang="en-US"/>
        </a:p>
      </dgm:t>
    </dgm:pt>
    <dgm:pt modelId="{CE51122D-9B69-4334-9337-C6E5ADAC57E8}">
      <dgm:prSet phldrT="[Text]"/>
      <dgm:spPr>
        <a:solidFill>
          <a:schemeClr val="accent5"/>
        </a:solidFill>
      </dgm:spPr>
      <dgm:t>
        <a:bodyPr/>
        <a:lstStyle/>
        <a:p>
          <a:r>
            <a:rPr lang="en-US" dirty="0" smtClean="0"/>
            <a:t>tags</a:t>
          </a:r>
          <a:endParaRPr lang="en-US" dirty="0"/>
        </a:p>
      </dgm:t>
    </dgm:pt>
    <dgm:pt modelId="{26786513-7C8A-4182-A848-035BD5C79B59}" type="parTrans" cxnId="{A8C4D22B-F8B1-4F59-A07F-CF7264F4DE31}">
      <dgm:prSet/>
      <dgm:spPr/>
      <dgm:t>
        <a:bodyPr/>
        <a:lstStyle/>
        <a:p>
          <a:endParaRPr lang="en-US" dirty="0"/>
        </a:p>
      </dgm:t>
    </dgm:pt>
    <dgm:pt modelId="{72E6017C-2B3D-4BA8-A3D3-1F3A807FEF6D}" type="sibTrans" cxnId="{A8C4D22B-F8B1-4F59-A07F-CF7264F4DE31}">
      <dgm:prSet/>
      <dgm:spPr/>
      <dgm:t>
        <a:bodyPr/>
        <a:lstStyle/>
        <a:p>
          <a:endParaRPr lang="en-US"/>
        </a:p>
      </dgm:t>
    </dgm:pt>
    <dgm:pt modelId="{C1A331D7-2219-4DE4-A4B7-D28231765C3D}">
      <dgm:prSet phldrT="[Text]"/>
      <dgm:spPr>
        <a:solidFill>
          <a:schemeClr val="accent2"/>
        </a:solidFill>
      </dgm:spPr>
      <dgm:t>
        <a:bodyPr/>
        <a:lstStyle/>
        <a:p>
          <a:pPr>
            <a:lnSpc>
              <a:spcPct val="100000"/>
            </a:lnSpc>
          </a:pPr>
          <a:r>
            <a:rPr lang="en-US" dirty="0" smtClean="0"/>
            <a:t>digital</a:t>
          </a:r>
        </a:p>
        <a:p>
          <a:pPr>
            <a:lnSpc>
              <a:spcPct val="90000"/>
            </a:lnSpc>
          </a:pPr>
          <a:r>
            <a:rPr lang="en-US" dirty="0" smtClean="0"/>
            <a:t>files</a:t>
          </a:r>
          <a:endParaRPr lang="en-US" dirty="0"/>
        </a:p>
      </dgm:t>
    </dgm:pt>
    <dgm:pt modelId="{9AC06C0D-C857-419F-AB13-9B54C1C54689}" type="parTrans" cxnId="{089F6DAE-2D38-4765-84F0-C051B297BE31}">
      <dgm:prSet/>
      <dgm:spPr/>
      <dgm:t>
        <a:bodyPr/>
        <a:lstStyle/>
        <a:p>
          <a:endParaRPr lang="en-US" dirty="0"/>
        </a:p>
      </dgm:t>
    </dgm:pt>
    <dgm:pt modelId="{C67401EA-AF09-46B9-B180-47F4528F950C}" type="sibTrans" cxnId="{089F6DAE-2D38-4765-84F0-C051B297BE31}">
      <dgm:prSet/>
      <dgm:spPr/>
      <dgm:t>
        <a:bodyPr/>
        <a:lstStyle/>
        <a:p>
          <a:endParaRPr lang="en-US"/>
        </a:p>
      </dgm:t>
    </dgm:pt>
    <dgm:pt modelId="{204A24AE-15A8-4909-AF2A-B58C05983C80}">
      <dgm:prSet phldrT="[Text]"/>
      <dgm:spPr>
        <a:solidFill>
          <a:schemeClr val="accent1"/>
        </a:solidFill>
      </dgm:spPr>
      <dgm:t>
        <a:bodyPr/>
        <a:lstStyle/>
        <a:p>
          <a:r>
            <a:rPr lang="en-US" dirty="0" smtClean="0"/>
            <a:t>links</a:t>
          </a:r>
          <a:endParaRPr lang="en-US" dirty="0"/>
        </a:p>
      </dgm:t>
    </dgm:pt>
    <dgm:pt modelId="{70BC338A-C772-49D7-9B40-5E23D5C0215C}" type="parTrans" cxnId="{A9ECDF97-E2E5-4AB6-A611-19B103F877FF}">
      <dgm:prSet/>
      <dgm:spPr/>
      <dgm:t>
        <a:bodyPr/>
        <a:lstStyle/>
        <a:p>
          <a:endParaRPr lang="en-US" dirty="0"/>
        </a:p>
      </dgm:t>
    </dgm:pt>
    <dgm:pt modelId="{8A2CF103-179D-4EEB-A2E7-0E44AC67B7D0}" type="sibTrans" cxnId="{A9ECDF97-E2E5-4AB6-A611-19B103F877FF}">
      <dgm:prSet/>
      <dgm:spPr/>
      <dgm:t>
        <a:bodyPr/>
        <a:lstStyle/>
        <a:p>
          <a:endParaRPr lang="en-US"/>
        </a:p>
      </dgm:t>
    </dgm:pt>
    <dgm:pt modelId="{30C78200-F72F-4FBF-8517-F667F887A121}">
      <dgm:prSet phldrT="[Text]"/>
      <dgm:spPr>
        <a:solidFill>
          <a:schemeClr val="accent6">
            <a:hueOff val="0"/>
            <a:satOff val="0"/>
            <a:lumOff val="0"/>
          </a:schemeClr>
        </a:solidFill>
      </dgm:spPr>
      <dgm:t>
        <a:bodyPr/>
        <a:lstStyle/>
        <a:p>
          <a:r>
            <a:rPr lang="en-US" dirty="0" smtClean="0"/>
            <a:t>menus</a:t>
          </a:r>
          <a:endParaRPr lang="en-US" dirty="0"/>
        </a:p>
      </dgm:t>
    </dgm:pt>
    <dgm:pt modelId="{E013C004-67A3-4E2A-AF9C-A18652F1BB0F}" type="parTrans" cxnId="{6E1EACE2-37AE-41B4-8CA9-B62DDE08E35C}">
      <dgm:prSet/>
      <dgm:spPr/>
      <dgm:t>
        <a:bodyPr/>
        <a:lstStyle/>
        <a:p>
          <a:endParaRPr lang="en-US" dirty="0"/>
        </a:p>
      </dgm:t>
    </dgm:pt>
    <dgm:pt modelId="{DC23EC2F-4835-443D-A1DA-165F335746E6}" type="sibTrans" cxnId="{6E1EACE2-37AE-41B4-8CA9-B62DDE08E35C}">
      <dgm:prSet/>
      <dgm:spPr/>
      <dgm:t>
        <a:bodyPr/>
        <a:lstStyle/>
        <a:p>
          <a:endParaRPr lang="en-US"/>
        </a:p>
      </dgm:t>
    </dgm:pt>
    <dgm:pt modelId="{DFF93578-6E15-4A9C-9E4F-C0F3C14F2037}" type="pres">
      <dgm:prSet presAssocID="{D3397297-66F2-4DC2-904C-B9ADBB3A6F9E}" presName="Name0" presStyleCnt="0">
        <dgm:presLayoutVars>
          <dgm:chMax val="1"/>
          <dgm:dir/>
          <dgm:animLvl val="ctr"/>
          <dgm:resizeHandles val="exact"/>
        </dgm:presLayoutVars>
      </dgm:prSet>
      <dgm:spPr/>
      <dgm:t>
        <a:bodyPr/>
        <a:lstStyle/>
        <a:p>
          <a:endParaRPr lang="en-US"/>
        </a:p>
      </dgm:t>
    </dgm:pt>
    <dgm:pt modelId="{00E62610-E6BA-41D4-A3BF-1FC85FCFDC41}" type="pres">
      <dgm:prSet presAssocID="{73384659-3A87-486C-9D19-D77BA6A47CE9}" presName="centerShape" presStyleLbl="node0" presStyleIdx="0" presStyleCnt="1"/>
      <dgm:spPr>
        <a:prstGeom prst="diamond">
          <a:avLst/>
        </a:prstGeom>
      </dgm:spPr>
      <dgm:t>
        <a:bodyPr/>
        <a:lstStyle/>
        <a:p>
          <a:endParaRPr lang="en-US"/>
        </a:p>
      </dgm:t>
    </dgm:pt>
    <dgm:pt modelId="{79842890-C994-46F8-9B7D-FCECF5CE5059}" type="pres">
      <dgm:prSet presAssocID="{C81AD7DC-00FB-4BC2-ACD4-FA2381C318F3}" presName="Name15" presStyleLbl="parChTrans1D2" presStyleIdx="0" presStyleCnt="5"/>
      <dgm:spPr/>
      <dgm:t>
        <a:bodyPr/>
        <a:lstStyle/>
        <a:p>
          <a:endParaRPr lang="en-US"/>
        </a:p>
      </dgm:t>
    </dgm:pt>
    <dgm:pt modelId="{FD5A2E89-0885-4937-BEDA-257B49846CF7}" type="pres">
      <dgm:prSet presAssocID="{C81AD7DC-00FB-4BC2-ACD4-FA2381C318F3}" presName="connTx" presStyleLbl="parChTrans1D2" presStyleIdx="0" presStyleCnt="5"/>
      <dgm:spPr/>
      <dgm:t>
        <a:bodyPr/>
        <a:lstStyle/>
        <a:p>
          <a:endParaRPr lang="en-US"/>
        </a:p>
      </dgm:t>
    </dgm:pt>
    <dgm:pt modelId="{34A62B9A-C507-46F5-A7FA-83EEBB2E4DD0}" type="pres">
      <dgm:prSet presAssocID="{12070C69-71EF-4DE2-A3AD-414B8A951DAD}" presName="node" presStyleLbl="node1" presStyleIdx="0" presStyleCnt="5">
        <dgm:presLayoutVars>
          <dgm:bulletEnabled val="1"/>
        </dgm:presLayoutVars>
      </dgm:prSet>
      <dgm:spPr/>
      <dgm:t>
        <a:bodyPr/>
        <a:lstStyle/>
        <a:p>
          <a:endParaRPr lang="en-US"/>
        </a:p>
      </dgm:t>
    </dgm:pt>
    <dgm:pt modelId="{8E8D5F91-CB4F-440A-A28E-BDC690FBCE17}" type="pres">
      <dgm:prSet presAssocID="{70BC338A-C772-49D7-9B40-5E23D5C0215C}" presName="Name15" presStyleLbl="parChTrans1D2" presStyleIdx="1" presStyleCnt="5"/>
      <dgm:spPr/>
      <dgm:t>
        <a:bodyPr/>
        <a:lstStyle/>
        <a:p>
          <a:endParaRPr lang="en-US"/>
        </a:p>
      </dgm:t>
    </dgm:pt>
    <dgm:pt modelId="{190FCA21-83DD-46D2-A1A7-2E4C411054C0}" type="pres">
      <dgm:prSet presAssocID="{70BC338A-C772-49D7-9B40-5E23D5C0215C}" presName="connTx" presStyleLbl="parChTrans1D2" presStyleIdx="1" presStyleCnt="5"/>
      <dgm:spPr/>
      <dgm:t>
        <a:bodyPr/>
        <a:lstStyle/>
        <a:p>
          <a:endParaRPr lang="en-US"/>
        </a:p>
      </dgm:t>
    </dgm:pt>
    <dgm:pt modelId="{8727199A-3E14-431B-A880-3009212E1996}" type="pres">
      <dgm:prSet presAssocID="{204A24AE-15A8-4909-AF2A-B58C05983C80}" presName="node" presStyleLbl="node1" presStyleIdx="1" presStyleCnt="5">
        <dgm:presLayoutVars>
          <dgm:bulletEnabled val="1"/>
        </dgm:presLayoutVars>
      </dgm:prSet>
      <dgm:spPr/>
      <dgm:t>
        <a:bodyPr/>
        <a:lstStyle/>
        <a:p>
          <a:endParaRPr lang="en-US"/>
        </a:p>
      </dgm:t>
    </dgm:pt>
    <dgm:pt modelId="{0699663F-C729-4B3D-A622-57C14948107E}" type="pres">
      <dgm:prSet presAssocID="{26786513-7C8A-4182-A848-035BD5C79B59}" presName="Name15" presStyleLbl="parChTrans1D2" presStyleIdx="2" presStyleCnt="5"/>
      <dgm:spPr/>
      <dgm:t>
        <a:bodyPr/>
        <a:lstStyle/>
        <a:p>
          <a:endParaRPr lang="en-US"/>
        </a:p>
      </dgm:t>
    </dgm:pt>
    <dgm:pt modelId="{799FAF4F-5D5A-4090-B950-989BA09BAD0B}" type="pres">
      <dgm:prSet presAssocID="{26786513-7C8A-4182-A848-035BD5C79B59}" presName="connTx" presStyleLbl="parChTrans1D2" presStyleIdx="2" presStyleCnt="5"/>
      <dgm:spPr/>
      <dgm:t>
        <a:bodyPr/>
        <a:lstStyle/>
        <a:p>
          <a:endParaRPr lang="en-US"/>
        </a:p>
      </dgm:t>
    </dgm:pt>
    <dgm:pt modelId="{4E2B2A12-751D-4F9E-A3A4-202F5E273CFF}" type="pres">
      <dgm:prSet presAssocID="{CE51122D-9B69-4334-9337-C6E5ADAC57E8}" presName="node" presStyleLbl="node1" presStyleIdx="2" presStyleCnt="5">
        <dgm:presLayoutVars>
          <dgm:bulletEnabled val="1"/>
        </dgm:presLayoutVars>
      </dgm:prSet>
      <dgm:spPr/>
      <dgm:t>
        <a:bodyPr/>
        <a:lstStyle/>
        <a:p>
          <a:endParaRPr lang="en-US"/>
        </a:p>
      </dgm:t>
    </dgm:pt>
    <dgm:pt modelId="{0A98D62C-50FE-4368-B048-08C013696202}" type="pres">
      <dgm:prSet presAssocID="{E013C004-67A3-4E2A-AF9C-A18652F1BB0F}" presName="Name15" presStyleLbl="parChTrans1D2" presStyleIdx="3" presStyleCnt="5"/>
      <dgm:spPr/>
      <dgm:t>
        <a:bodyPr/>
        <a:lstStyle/>
        <a:p>
          <a:endParaRPr lang="en-US"/>
        </a:p>
      </dgm:t>
    </dgm:pt>
    <dgm:pt modelId="{686887AE-174B-4B35-AFA6-CE9D8EB6AAC2}" type="pres">
      <dgm:prSet presAssocID="{E013C004-67A3-4E2A-AF9C-A18652F1BB0F}" presName="connTx" presStyleLbl="parChTrans1D2" presStyleIdx="3" presStyleCnt="5"/>
      <dgm:spPr/>
      <dgm:t>
        <a:bodyPr/>
        <a:lstStyle/>
        <a:p>
          <a:endParaRPr lang="en-US"/>
        </a:p>
      </dgm:t>
    </dgm:pt>
    <dgm:pt modelId="{961E1D0B-7077-4449-91B7-E10F71D2E8BE}" type="pres">
      <dgm:prSet presAssocID="{30C78200-F72F-4FBF-8517-F667F887A121}" presName="node" presStyleLbl="node1" presStyleIdx="3" presStyleCnt="5">
        <dgm:presLayoutVars>
          <dgm:bulletEnabled val="1"/>
        </dgm:presLayoutVars>
      </dgm:prSet>
      <dgm:spPr/>
      <dgm:t>
        <a:bodyPr/>
        <a:lstStyle/>
        <a:p>
          <a:endParaRPr lang="en-US"/>
        </a:p>
      </dgm:t>
    </dgm:pt>
    <dgm:pt modelId="{39E3B531-773F-4BBA-A093-40192C6FE847}" type="pres">
      <dgm:prSet presAssocID="{9AC06C0D-C857-419F-AB13-9B54C1C54689}" presName="Name15" presStyleLbl="parChTrans1D2" presStyleIdx="4" presStyleCnt="5"/>
      <dgm:spPr/>
      <dgm:t>
        <a:bodyPr/>
        <a:lstStyle/>
        <a:p>
          <a:endParaRPr lang="en-US"/>
        </a:p>
      </dgm:t>
    </dgm:pt>
    <dgm:pt modelId="{97F6EAB2-06AD-4923-8F35-A4A1161A928C}" type="pres">
      <dgm:prSet presAssocID="{9AC06C0D-C857-419F-AB13-9B54C1C54689}" presName="connTx" presStyleLbl="parChTrans1D2" presStyleIdx="4" presStyleCnt="5"/>
      <dgm:spPr/>
      <dgm:t>
        <a:bodyPr/>
        <a:lstStyle/>
        <a:p>
          <a:endParaRPr lang="en-US"/>
        </a:p>
      </dgm:t>
    </dgm:pt>
    <dgm:pt modelId="{B76C6159-4C9B-4C70-932A-87E9B9A0CDCA}" type="pres">
      <dgm:prSet presAssocID="{C1A331D7-2219-4DE4-A4B7-D28231765C3D}" presName="node" presStyleLbl="node1" presStyleIdx="4" presStyleCnt="5">
        <dgm:presLayoutVars>
          <dgm:bulletEnabled val="1"/>
        </dgm:presLayoutVars>
      </dgm:prSet>
      <dgm:spPr/>
      <dgm:t>
        <a:bodyPr/>
        <a:lstStyle/>
        <a:p>
          <a:endParaRPr lang="en-US"/>
        </a:p>
      </dgm:t>
    </dgm:pt>
  </dgm:ptLst>
  <dgm:cxnLst>
    <dgm:cxn modelId="{A3EA66C5-EB0A-4B16-906F-5F8ECD5884E1}" type="presOf" srcId="{C81AD7DC-00FB-4BC2-ACD4-FA2381C318F3}" destId="{79842890-C994-46F8-9B7D-FCECF5CE5059}" srcOrd="0" destOrd="0" presId="urn:microsoft.com/office/officeart/2005/8/layout/radial1#2"/>
    <dgm:cxn modelId="{403AE5C6-0075-4338-8591-472FEBA4E53C}" type="presOf" srcId="{CE51122D-9B69-4334-9337-C6E5ADAC57E8}" destId="{4E2B2A12-751D-4F9E-A3A4-202F5E273CFF}" srcOrd="0" destOrd="0" presId="urn:microsoft.com/office/officeart/2005/8/layout/radial1#2"/>
    <dgm:cxn modelId="{17DD4CBC-6648-4238-95C2-EB83100A6FD4}" type="presOf" srcId="{E013C004-67A3-4E2A-AF9C-A18652F1BB0F}" destId="{0A98D62C-50FE-4368-B048-08C013696202}" srcOrd="0" destOrd="0" presId="urn:microsoft.com/office/officeart/2005/8/layout/radial1#2"/>
    <dgm:cxn modelId="{C9543791-03C9-4E76-B22C-690B4BD1E15B}" type="presOf" srcId="{9AC06C0D-C857-419F-AB13-9B54C1C54689}" destId="{97F6EAB2-06AD-4923-8F35-A4A1161A928C}" srcOrd="1" destOrd="0" presId="urn:microsoft.com/office/officeart/2005/8/layout/radial1#2"/>
    <dgm:cxn modelId="{1037C003-6C8C-4F88-93E4-8F855715F074}" type="presOf" srcId="{9AC06C0D-C857-419F-AB13-9B54C1C54689}" destId="{39E3B531-773F-4BBA-A093-40192C6FE847}" srcOrd="0" destOrd="0" presId="urn:microsoft.com/office/officeart/2005/8/layout/radial1#2"/>
    <dgm:cxn modelId="{73973935-406D-4091-947F-08B90DB667B8}" type="presOf" srcId="{26786513-7C8A-4182-A848-035BD5C79B59}" destId="{799FAF4F-5D5A-4090-B950-989BA09BAD0B}" srcOrd="1" destOrd="0" presId="urn:microsoft.com/office/officeart/2005/8/layout/radial1#2"/>
    <dgm:cxn modelId="{C7D2979A-EA57-48A3-8B74-72A3E76A813C}" type="presOf" srcId="{12070C69-71EF-4DE2-A3AD-414B8A951DAD}" destId="{34A62B9A-C507-46F5-A7FA-83EEBB2E4DD0}" srcOrd="0" destOrd="0" presId="urn:microsoft.com/office/officeart/2005/8/layout/radial1#2"/>
    <dgm:cxn modelId="{A8EBF834-D1FF-47B1-A948-70B3C9554F31}" srcId="{D3397297-66F2-4DC2-904C-B9ADBB3A6F9E}" destId="{73384659-3A87-486C-9D19-D77BA6A47CE9}" srcOrd="0" destOrd="0" parTransId="{6688E2D1-683E-416B-A690-8B1F50F5FF59}" sibTransId="{270A2FA3-34D7-461B-A842-998823DA1898}"/>
    <dgm:cxn modelId="{16975CAD-0727-456D-B7EA-589B2109E35B}" type="presOf" srcId="{70BC338A-C772-49D7-9B40-5E23D5C0215C}" destId="{8E8D5F91-CB4F-440A-A28E-BDC690FBCE17}" srcOrd="0" destOrd="0" presId="urn:microsoft.com/office/officeart/2005/8/layout/radial1#2"/>
    <dgm:cxn modelId="{D7E605B6-7133-45B4-BB85-DC4C679104F3}" type="presOf" srcId="{C1A331D7-2219-4DE4-A4B7-D28231765C3D}" destId="{B76C6159-4C9B-4C70-932A-87E9B9A0CDCA}" srcOrd="0" destOrd="0" presId="urn:microsoft.com/office/officeart/2005/8/layout/radial1#2"/>
    <dgm:cxn modelId="{6E1EACE2-37AE-41B4-8CA9-B62DDE08E35C}" srcId="{73384659-3A87-486C-9D19-D77BA6A47CE9}" destId="{30C78200-F72F-4FBF-8517-F667F887A121}" srcOrd="3" destOrd="0" parTransId="{E013C004-67A3-4E2A-AF9C-A18652F1BB0F}" sibTransId="{DC23EC2F-4835-443D-A1DA-165F335746E6}"/>
    <dgm:cxn modelId="{A9ECDF97-E2E5-4AB6-A611-19B103F877FF}" srcId="{73384659-3A87-486C-9D19-D77BA6A47CE9}" destId="{204A24AE-15A8-4909-AF2A-B58C05983C80}" srcOrd="1" destOrd="0" parTransId="{70BC338A-C772-49D7-9B40-5E23D5C0215C}" sibTransId="{8A2CF103-179D-4EEB-A2E7-0E44AC67B7D0}"/>
    <dgm:cxn modelId="{18F0972E-6B82-4961-833D-17E261C28419}" srcId="{73384659-3A87-486C-9D19-D77BA6A47CE9}" destId="{12070C69-71EF-4DE2-A3AD-414B8A951DAD}" srcOrd="0" destOrd="0" parTransId="{C81AD7DC-00FB-4BC2-ACD4-FA2381C318F3}" sibTransId="{1C799FFF-5C6E-4B36-9674-845ECA94DC2E}"/>
    <dgm:cxn modelId="{B71331A5-7AC0-43B7-815A-DBDC8A1FFA08}" type="presOf" srcId="{73384659-3A87-486C-9D19-D77BA6A47CE9}" destId="{00E62610-E6BA-41D4-A3BF-1FC85FCFDC41}" srcOrd="0" destOrd="0" presId="urn:microsoft.com/office/officeart/2005/8/layout/radial1#2"/>
    <dgm:cxn modelId="{089F6DAE-2D38-4765-84F0-C051B297BE31}" srcId="{73384659-3A87-486C-9D19-D77BA6A47CE9}" destId="{C1A331D7-2219-4DE4-A4B7-D28231765C3D}" srcOrd="4" destOrd="0" parTransId="{9AC06C0D-C857-419F-AB13-9B54C1C54689}" sibTransId="{C67401EA-AF09-46B9-B180-47F4528F950C}"/>
    <dgm:cxn modelId="{1729BB07-BF18-46C3-9319-AB3EA38CD2D0}" type="presOf" srcId="{204A24AE-15A8-4909-AF2A-B58C05983C80}" destId="{8727199A-3E14-431B-A880-3009212E1996}" srcOrd="0" destOrd="0" presId="urn:microsoft.com/office/officeart/2005/8/layout/radial1#2"/>
    <dgm:cxn modelId="{A8C4D22B-F8B1-4F59-A07F-CF7264F4DE31}" srcId="{73384659-3A87-486C-9D19-D77BA6A47CE9}" destId="{CE51122D-9B69-4334-9337-C6E5ADAC57E8}" srcOrd="2" destOrd="0" parTransId="{26786513-7C8A-4182-A848-035BD5C79B59}" sibTransId="{72E6017C-2B3D-4BA8-A3D3-1F3A807FEF6D}"/>
    <dgm:cxn modelId="{96F4F870-D5DF-4203-A39E-2100960761B0}" type="presOf" srcId="{E013C004-67A3-4E2A-AF9C-A18652F1BB0F}" destId="{686887AE-174B-4B35-AFA6-CE9D8EB6AAC2}" srcOrd="1" destOrd="0" presId="urn:microsoft.com/office/officeart/2005/8/layout/radial1#2"/>
    <dgm:cxn modelId="{9EE0CEBF-935E-4A2E-8D5A-D0FE98F74560}" type="presOf" srcId="{D3397297-66F2-4DC2-904C-B9ADBB3A6F9E}" destId="{DFF93578-6E15-4A9C-9E4F-C0F3C14F2037}" srcOrd="0" destOrd="0" presId="urn:microsoft.com/office/officeart/2005/8/layout/radial1#2"/>
    <dgm:cxn modelId="{926098EA-E7EB-482D-ACBC-4F351EC2C6D6}" type="presOf" srcId="{30C78200-F72F-4FBF-8517-F667F887A121}" destId="{961E1D0B-7077-4449-91B7-E10F71D2E8BE}" srcOrd="0" destOrd="0" presId="urn:microsoft.com/office/officeart/2005/8/layout/radial1#2"/>
    <dgm:cxn modelId="{026120EC-BB8A-4659-A115-1E7D83E60345}" type="presOf" srcId="{70BC338A-C772-49D7-9B40-5E23D5C0215C}" destId="{190FCA21-83DD-46D2-A1A7-2E4C411054C0}" srcOrd="1" destOrd="0" presId="urn:microsoft.com/office/officeart/2005/8/layout/radial1#2"/>
    <dgm:cxn modelId="{0B3256EB-FE4C-4E8F-8D33-336909E31DEC}" type="presOf" srcId="{C81AD7DC-00FB-4BC2-ACD4-FA2381C318F3}" destId="{FD5A2E89-0885-4937-BEDA-257B49846CF7}" srcOrd="1" destOrd="0" presId="urn:microsoft.com/office/officeart/2005/8/layout/radial1#2"/>
    <dgm:cxn modelId="{4D571B58-C5E6-45B2-9926-D4570AE2A4C7}" type="presOf" srcId="{26786513-7C8A-4182-A848-035BD5C79B59}" destId="{0699663F-C729-4B3D-A622-57C14948107E}" srcOrd="0" destOrd="0" presId="urn:microsoft.com/office/officeart/2005/8/layout/radial1#2"/>
    <dgm:cxn modelId="{FBEB6A97-7B97-4738-BA7C-7D18C3AA3111}" type="presParOf" srcId="{DFF93578-6E15-4A9C-9E4F-C0F3C14F2037}" destId="{00E62610-E6BA-41D4-A3BF-1FC85FCFDC41}" srcOrd="0" destOrd="0" presId="urn:microsoft.com/office/officeart/2005/8/layout/radial1#2"/>
    <dgm:cxn modelId="{A4982A36-BA21-461B-964C-3015EB6E74B7}" type="presParOf" srcId="{DFF93578-6E15-4A9C-9E4F-C0F3C14F2037}" destId="{79842890-C994-46F8-9B7D-FCECF5CE5059}" srcOrd="1" destOrd="0" presId="urn:microsoft.com/office/officeart/2005/8/layout/radial1#2"/>
    <dgm:cxn modelId="{C01F0E97-23DD-44D6-A2A8-7AD9C54AFAEC}" type="presParOf" srcId="{79842890-C994-46F8-9B7D-FCECF5CE5059}" destId="{FD5A2E89-0885-4937-BEDA-257B49846CF7}" srcOrd="0" destOrd="0" presId="urn:microsoft.com/office/officeart/2005/8/layout/radial1#2"/>
    <dgm:cxn modelId="{B73F911D-8E58-4056-9244-16D113836A9F}" type="presParOf" srcId="{DFF93578-6E15-4A9C-9E4F-C0F3C14F2037}" destId="{34A62B9A-C507-46F5-A7FA-83EEBB2E4DD0}" srcOrd="2" destOrd="0" presId="urn:microsoft.com/office/officeart/2005/8/layout/radial1#2"/>
    <dgm:cxn modelId="{1B91D952-5342-4198-8FEC-837034DC2BD5}" type="presParOf" srcId="{DFF93578-6E15-4A9C-9E4F-C0F3C14F2037}" destId="{8E8D5F91-CB4F-440A-A28E-BDC690FBCE17}" srcOrd="3" destOrd="0" presId="urn:microsoft.com/office/officeart/2005/8/layout/radial1#2"/>
    <dgm:cxn modelId="{B65BA5F2-7064-41A3-81DB-3A4D6D6DF2E0}" type="presParOf" srcId="{8E8D5F91-CB4F-440A-A28E-BDC690FBCE17}" destId="{190FCA21-83DD-46D2-A1A7-2E4C411054C0}" srcOrd="0" destOrd="0" presId="urn:microsoft.com/office/officeart/2005/8/layout/radial1#2"/>
    <dgm:cxn modelId="{E1F700C8-9053-4B5F-88F2-9F3C0AC2CEE8}" type="presParOf" srcId="{DFF93578-6E15-4A9C-9E4F-C0F3C14F2037}" destId="{8727199A-3E14-431B-A880-3009212E1996}" srcOrd="4" destOrd="0" presId="urn:microsoft.com/office/officeart/2005/8/layout/radial1#2"/>
    <dgm:cxn modelId="{F7C006A2-2DE1-4F42-9E55-C7679883CACD}" type="presParOf" srcId="{DFF93578-6E15-4A9C-9E4F-C0F3C14F2037}" destId="{0699663F-C729-4B3D-A622-57C14948107E}" srcOrd="5" destOrd="0" presId="urn:microsoft.com/office/officeart/2005/8/layout/radial1#2"/>
    <dgm:cxn modelId="{9A3C5435-29A9-4405-B91D-1F88AEF89104}" type="presParOf" srcId="{0699663F-C729-4B3D-A622-57C14948107E}" destId="{799FAF4F-5D5A-4090-B950-989BA09BAD0B}" srcOrd="0" destOrd="0" presId="urn:microsoft.com/office/officeart/2005/8/layout/radial1#2"/>
    <dgm:cxn modelId="{2B4F0E87-0B50-4853-9524-BF6E74BAA222}" type="presParOf" srcId="{DFF93578-6E15-4A9C-9E4F-C0F3C14F2037}" destId="{4E2B2A12-751D-4F9E-A3A4-202F5E273CFF}" srcOrd="6" destOrd="0" presId="urn:microsoft.com/office/officeart/2005/8/layout/radial1#2"/>
    <dgm:cxn modelId="{FCEED212-4A2E-4D88-BADD-821E15045F60}" type="presParOf" srcId="{DFF93578-6E15-4A9C-9E4F-C0F3C14F2037}" destId="{0A98D62C-50FE-4368-B048-08C013696202}" srcOrd="7" destOrd="0" presId="urn:microsoft.com/office/officeart/2005/8/layout/radial1#2"/>
    <dgm:cxn modelId="{8DD8119C-4241-4895-ACC6-C8191C7DAABD}" type="presParOf" srcId="{0A98D62C-50FE-4368-B048-08C013696202}" destId="{686887AE-174B-4B35-AFA6-CE9D8EB6AAC2}" srcOrd="0" destOrd="0" presId="urn:microsoft.com/office/officeart/2005/8/layout/radial1#2"/>
    <dgm:cxn modelId="{7E34D44C-A366-4C4A-B5B4-36D50E0A27D5}" type="presParOf" srcId="{DFF93578-6E15-4A9C-9E4F-C0F3C14F2037}" destId="{961E1D0B-7077-4449-91B7-E10F71D2E8BE}" srcOrd="8" destOrd="0" presId="urn:microsoft.com/office/officeart/2005/8/layout/radial1#2"/>
    <dgm:cxn modelId="{DD0412FC-EFD2-46C8-8A13-09E5A59301C9}" type="presParOf" srcId="{DFF93578-6E15-4A9C-9E4F-C0F3C14F2037}" destId="{39E3B531-773F-4BBA-A093-40192C6FE847}" srcOrd="9" destOrd="0" presId="urn:microsoft.com/office/officeart/2005/8/layout/radial1#2"/>
    <dgm:cxn modelId="{6DE52CE5-0CFF-4463-937C-C05F9D44EC5F}" type="presParOf" srcId="{39E3B531-773F-4BBA-A093-40192C6FE847}" destId="{97F6EAB2-06AD-4923-8F35-A4A1161A928C}" srcOrd="0" destOrd="0" presId="urn:microsoft.com/office/officeart/2005/8/layout/radial1#2"/>
    <dgm:cxn modelId="{B6076EB2-F67C-4393-B55B-9E7F410AB089}" type="presParOf" srcId="{DFF93578-6E15-4A9C-9E4F-C0F3C14F2037}" destId="{B76C6159-4C9B-4C70-932A-87E9B9A0CDCA}" srcOrd="10" destOrd="0" presId="urn:microsoft.com/office/officeart/2005/8/layout/radial1#2"/>
  </dgm:cxnLst>
  <dgm:bg/>
  <dgm:whole/>
</dgm:dataModel>
</file>

<file path=ppt/diagrams/data6.xml><?xml version="1.0" encoding="utf-8"?>
<dgm:dataModel xmlns:dgm="http://schemas.openxmlformats.org/drawingml/2006/diagram" xmlns:a="http://schemas.openxmlformats.org/drawingml/2006/main">
  <dgm:ptLst>
    <dgm:pt modelId="{D3397297-66F2-4DC2-904C-B9ADBB3A6F9E}" type="doc">
      <dgm:prSet loTypeId="urn:microsoft.com/office/officeart/2005/8/layout/radial1#3" loCatId="relationship" qsTypeId="urn:microsoft.com/office/officeart/2005/8/quickstyle/simple1#6" qsCatId="simple" csTypeId="urn:microsoft.com/office/officeart/2005/8/colors/colorful1#3" csCatId="colorful" phldr="1"/>
      <dgm:spPr/>
      <dgm:t>
        <a:bodyPr/>
        <a:lstStyle/>
        <a:p>
          <a:endParaRPr lang="en-US"/>
        </a:p>
      </dgm:t>
    </dgm:pt>
    <dgm:pt modelId="{73384659-3A87-486C-9D19-D77BA6A47CE9}">
      <dgm:prSet phldrT="[Text]" custT="1"/>
      <dgm:spPr>
        <a:solidFill>
          <a:schemeClr val="accent2"/>
        </a:solidFill>
        <a:effectLst>
          <a:outerShdw blurRad="63500" sx="102000" sy="102000" algn="ctr" rotWithShape="0">
            <a:prstClr val="black">
              <a:alpha val="40000"/>
            </a:prstClr>
          </a:outerShdw>
        </a:effectLst>
      </dgm:spPr>
      <dgm:t>
        <a:bodyPr/>
        <a:lstStyle/>
        <a:p>
          <a:r>
            <a:rPr lang="en-US" sz="2800" dirty="0" smtClean="0"/>
            <a:t>Share</a:t>
          </a:r>
          <a:endParaRPr lang="en-US" dirty="0"/>
        </a:p>
      </dgm:t>
    </dgm:pt>
    <dgm:pt modelId="{6688E2D1-683E-416B-A690-8B1F50F5FF59}" type="parTrans" cxnId="{A8EBF834-D1FF-47B1-A948-70B3C9554F31}">
      <dgm:prSet/>
      <dgm:spPr/>
      <dgm:t>
        <a:bodyPr/>
        <a:lstStyle/>
        <a:p>
          <a:endParaRPr lang="en-US"/>
        </a:p>
      </dgm:t>
    </dgm:pt>
    <dgm:pt modelId="{270A2FA3-34D7-461B-A842-998823DA1898}" type="sibTrans" cxnId="{A8EBF834-D1FF-47B1-A948-70B3C9554F31}">
      <dgm:prSet/>
      <dgm:spPr/>
      <dgm:t>
        <a:bodyPr/>
        <a:lstStyle/>
        <a:p>
          <a:endParaRPr lang="en-US"/>
        </a:p>
      </dgm:t>
    </dgm:pt>
    <dgm:pt modelId="{A906D950-9662-4041-85C1-6A85AE7A75F7}">
      <dgm:prSet phldrT="[Text]"/>
      <dgm:spPr/>
      <dgm:t>
        <a:bodyPr/>
        <a:lstStyle/>
        <a:p>
          <a:endParaRPr lang="en-US" dirty="0"/>
        </a:p>
      </dgm:t>
    </dgm:pt>
    <dgm:pt modelId="{35974D89-978D-4D77-9C04-1A4D145327D9}" type="parTrans" cxnId="{A83EA1F8-9201-4A4D-BF11-E622C1869287}">
      <dgm:prSet/>
      <dgm:spPr/>
      <dgm:t>
        <a:bodyPr/>
        <a:lstStyle/>
        <a:p>
          <a:endParaRPr lang="en-US"/>
        </a:p>
      </dgm:t>
    </dgm:pt>
    <dgm:pt modelId="{D529EA04-2EB9-4D30-A8C2-84E1B97D3C53}" type="sibTrans" cxnId="{A83EA1F8-9201-4A4D-BF11-E622C1869287}">
      <dgm:prSet/>
      <dgm:spPr/>
      <dgm:t>
        <a:bodyPr/>
        <a:lstStyle/>
        <a:p>
          <a:endParaRPr lang="en-US"/>
        </a:p>
      </dgm:t>
    </dgm:pt>
    <dgm:pt modelId="{05D8A4B6-BCD7-4823-8A3D-D821B3AF4C88}">
      <dgm:prSet phldrT="[Text]"/>
      <dgm:spPr/>
      <dgm:t>
        <a:bodyPr/>
        <a:lstStyle/>
        <a:p>
          <a:endParaRPr lang="en-US" dirty="0"/>
        </a:p>
      </dgm:t>
    </dgm:pt>
    <dgm:pt modelId="{1462FD1C-74A5-48EC-9C88-F92EFEDBD672}" type="parTrans" cxnId="{A5BD1A07-07DD-4D37-9EF6-FBC179D98FCB}">
      <dgm:prSet/>
      <dgm:spPr/>
      <dgm:t>
        <a:bodyPr/>
        <a:lstStyle/>
        <a:p>
          <a:endParaRPr lang="en-US"/>
        </a:p>
      </dgm:t>
    </dgm:pt>
    <dgm:pt modelId="{000AAD4C-5012-4565-9CBE-3772F9EA921F}" type="sibTrans" cxnId="{A5BD1A07-07DD-4D37-9EF6-FBC179D98FCB}">
      <dgm:prSet/>
      <dgm:spPr/>
      <dgm:t>
        <a:bodyPr/>
        <a:lstStyle/>
        <a:p>
          <a:endParaRPr lang="en-US"/>
        </a:p>
      </dgm:t>
    </dgm:pt>
    <dgm:pt modelId="{CBB4C018-8173-405F-A746-60DD97F7DF03}">
      <dgm:prSet phldrT="[Text]"/>
      <dgm:spPr/>
      <dgm:t>
        <a:bodyPr/>
        <a:lstStyle/>
        <a:p>
          <a:endParaRPr lang="en-US" dirty="0"/>
        </a:p>
      </dgm:t>
    </dgm:pt>
    <dgm:pt modelId="{80207824-F67A-40FC-824B-78DA358C93E2}" type="parTrans" cxnId="{491B0740-2236-4DC1-BF7E-3939B1EB7009}">
      <dgm:prSet/>
      <dgm:spPr/>
      <dgm:t>
        <a:bodyPr/>
        <a:lstStyle/>
        <a:p>
          <a:endParaRPr lang="en-US"/>
        </a:p>
      </dgm:t>
    </dgm:pt>
    <dgm:pt modelId="{5C11F935-025D-4E54-9EEC-3E9F015DD7C2}" type="sibTrans" cxnId="{491B0740-2236-4DC1-BF7E-3939B1EB7009}">
      <dgm:prSet/>
      <dgm:spPr/>
      <dgm:t>
        <a:bodyPr/>
        <a:lstStyle/>
        <a:p>
          <a:endParaRPr lang="en-US"/>
        </a:p>
      </dgm:t>
    </dgm:pt>
    <dgm:pt modelId="{878710B3-2345-4771-A836-3719A9D7FEF3}">
      <dgm:prSet phldrT="[Text]"/>
      <dgm:spPr/>
      <dgm:t>
        <a:bodyPr/>
        <a:lstStyle/>
        <a:p>
          <a:endParaRPr lang="en-US" dirty="0"/>
        </a:p>
      </dgm:t>
    </dgm:pt>
    <dgm:pt modelId="{114E814F-6251-4850-8FE8-3B18E6A6F870}" type="parTrans" cxnId="{B13DD337-38C0-4F28-A953-F610CB1EBE8A}">
      <dgm:prSet/>
      <dgm:spPr/>
      <dgm:t>
        <a:bodyPr/>
        <a:lstStyle/>
        <a:p>
          <a:endParaRPr lang="en-US"/>
        </a:p>
      </dgm:t>
    </dgm:pt>
    <dgm:pt modelId="{3D13A066-9AD0-453E-95FE-DE3E40CE4EF2}" type="sibTrans" cxnId="{B13DD337-38C0-4F28-A953-F610CB1EBE8A}">
      <dgm:prSet/>
      <dgm:spPr/>
      <dgm:t>
        <a:bodyPr/>
        <a:lstStyle/>
        <a:p>
          <a:endParaRPr lang="en-US"/>
        </a:p>
      </dgm:t>
    </dgm:pt>
    <dgm:pt modelId="{0146DBA8-5578-4C04-954F-C5B1CF62F7E7}">
      <dgm:prSet phldrT="[Text]"/>
      <dgm:spPr/>
      <dgm:t>
        <a:bodyPr/>
        <a:lstStyle/>
        <a:p>
          <a:endParaRPr lang="en-US" dirty="0"/>
        </a:p>
      </dgm:t>
    </dgm:pt>
    <dgm:pt modelId="{8009F256-EA7D-4E90-9CF5-ABAFE45A6EB8}" type="parTrans" cxnId="{6A7E91BF-FA30-4ABF-AB19-E58C7AE82780}">
      <dgm:prSet/>
      <dgm:spPr/>
      <dgm:t>
        <a:bodyPr/>
        <a:lstStyle/>
        <a:p>
          <a:endParaRPr lang="en-US"/>
        </a:p>
      </dgm:t>
    </dgm:pt>
    <dgm:pt modelId="{ADE435D8-97EA-4EC2-B8F9-7644625667BB}" type="sibTrans" cxnId="{6A7E91BF-FA30-4ABF-AB19-E58C7AE82780}">
      <dgm:prSet/>
      <dgm:spPr/>
      <dgm:t>
        <a:bodyPr/>
        <a:lstStyle/>
        <a:p>
          <a:endParaRPr lang="en-US"/>
        </a:p>
      </dgm:t>
    </dgm:pt>
    <dgm:pt modelId="{5C182E95-BD6F-49D7-8F31-4480F6E0F298}">
      <dgm:prSet phldrT="[Text]"/>
      <dgm:spPr/>
      <dgm:t>
        <a:bodyPr/>
        <a:lstStyle/>
        <a:p>
          <a:endParaRPr lang="en-US" dirty="0"/>
        </a:p>
      </dgm:t>
    </dgm:pt>
    <dgm:pt modelId="{348DBAC4-809C-41EB-84C4-2EAC30ABACF8}" type="parTrans" cxnId="{304031D9-7B80-408B-90A2-322DDC84EA84}">
      <dgm:prSet/>
      <dgm:spPr/>
      <dgm:t>
        <a:bodyPr/>
        <a:lstStyle/>
        <a:p>
          <a:endParaRPr lang="en-US"/>
        </a:p>
      </dgm:t>
    </dgm:pt>
    <dgm:pt modelId="{0C4C799D-FB57-4E1A-BB7C-29CB62F23451}" type="sibTrans" cxnId="{304031D9-7B80-408B-90A2-322DDC84EA84}">
      <dgm:prSet/>
      <dgm:spPr/>
      <dgm:t>
        <a:bodyPr/>
        <a:lstStyle/>
        <a:p>
          <a:endParaRPr lang="en-US"/>
        </a:p>
      </dgm:t>
    </dgm:pt>
    <dgm:pt modelId="{12070C69-71EF-4DE2-A3AD-414B8A951DAD}">
      <dgm:prSet phldrT="[Text]"/>
      <dgm:spPr>
        <a:solidFill>
          <a:schemeClr val="accent4"/>
        </a:solidFill>
      </dgm:spPr>
      <dgm:t>
        <a:bodyPr/>
        <a:lstStyle/>
        <a:p>
          <a:pPr>
            <a:lnSpc>
              <a:spcPct val="150000"/>
            </a:lnSpc>
          </a:pPr>
          <a:r>
            <a:rPr lang="en-US" dirty="0" smtClean="0"/>
            <a:t>RSS</a:t>
          </a:r>
          <a:endParaRPr lang="en-US" dirty="0"/>
        </a:p>
        <a:p>
          <a:pPr>
            <a:lnSpc>
              <a:spcPct val="150000"/>
            </a:lnSpc>
          </a:pPr>
          <a:r>
            <a:rPr lang="en-US" dirty="0" smtClean="0"/>
            <a:t>feeds</a:t>
          </a:r>
          <a:endParaRPr lang="en-US" dirty="0"/>
        </a:p>
      </dgm:t>
    </dgm:pt>
    <dgm:pt modelId="{C81AD7DC-00FB-4BC2-ACD4-FA2381C318F3}" type="parTrans" cxnId="{18F0972E-6B82-4961-833D-17E261C28419}">
      <dgm:prSet/>
      <dgm:spPr/>
      <dgm:t>
        <a:bodyPr/>
        <a:lstStyle/>
        <a:p>
          <a:endParaRPr lang="en-US" dirty="0"/>
        </a:p>
      </dgm:t>
    </dgm:pt>
    <dgm:pt modelId="{1C799FFF-5C6E-4B36-9674-845ECA94DC2E}" type="sibTrans" cxnId="{18F0972E-6B82-4961-833D-17E261C28419}">
      <dgm:prSet/>
      <dgm:spPr/>
      <dgm:t>
        <a:bodyPr/>
        <a:lstStyle/>
        <a:p>
          <a:endParaRPr lang="en-US"/>
        </a:p>
      </dgm:t>
    </dgm:pt>
    <dgm:pt modelId="{9905220F-28FE-4F29-8C56-CFDCBE9F2340}">
      <dgm:prSet phldrT="[Text]"/>
      <dgm:spPr/>
      <dgm:t>
        <a:bodyPr/>
        <a:lstStyle/>
        <a:p>
          <a:endParaRPr lang="en-US" dirty="0"/>
        </a:p>
      </dgm:t>
    </dgm:pt>
    <dgm:pt modelId="{F6C83884-207B-4F2F-8786-34716C3491F3}" type="parTrans" cxnId="{7CC23958-3EB0-4874-AA32-88737B827F89}">
      <dgm:prSet/>
      <dgm:spPr/>
      <dgm:t>
        <a:bodyPr/>
        <a:lstStyle/>
        <a:p>
          <a:endParaRPr lang="en-US"/>
        </a:p>
      </dgm:t>
    </dgm:pt>
    <dgm:pt modelId="{7CAC428B-0519-4645-B08D-C1342B255635}" type="sibTrans" cxnId="{7CC23958-3EB0-4874-AA32-88737B827F89}">
      <dgm:prSet/>
      <dgm:spPr/>
      <dgm:t>
        <a:bodyPr/>
        <a:lstStyle/>
        <a:p>
          <a:endParaRPr lang="en-US"/>
        </a:p>
      </dgm:t>
    </dgm:pt>
    <dgm:pt modelId="{C1A331D7-2219-4DE4-A4B7-D28231765C3D}">
      <dgm:prSet phldrT="[Text]" custT="1"/>
      <dgm:spPr>
        <a:solidFill>
          <a:schemeClr val="accent1"/>
        </a:solidFill>
      </dgm:spPr>
      <dgm:t>
        <a:bodyPr/>
        <a:lstStyle/>
        <a:p>
          <a:pPr>
            <a:lnSpc>
              <a:spcPct val="150000"/>
            </a:lnSpc>
          </a:pPr>
          <a:r>
            <a:rPr lang="en-US" sz="1600" dirty="0" smtClean="0"/>
            <a:t>surveys </a:t>
          </a:r>
        </a:p>
        <a:p>
          <a:pPr>
            <a:lnSpc>
              <a:spcPct val="150000"/>
            </a:lnSpc>
          </a:pPr>
          <a:r>
            <a:rPr lang="en-US" sz="1600" dirty="0" smtClean="0"/>
            <a:t>and polls</a:t>
          </a:r>
          <a:endParaRPr lang="en-US" sz="1600" dirty="0"/>
        </a:p>
      </dgm:t>
    </dgm:pt>
    <dgm:pt modelId="{9AC06C0D-C857-419F-AB13-9B54C1C54689}" type="parTrans" cxnId="{089F6DAE-2D38-4765-84F0-C051B297BE31}">
      <dgm:prSet/>
      <dgm:spPr/>
      <dgm:t>
        <a:bodyPr/>
        <a:lstStyle/>
        <a:p>
          <a:endParaRPr lang="en-US" dirty="0"/>
        </a:p>
      </dgm:t>
    </dgm:pt>
    <dgm:pt modelId="{C67401EA-AF09-46B9-B180-47F4528F950C}" type="sibTrans" cxnId="{089F6DAE-2D38-4765-84F0-C051B297BE31}">
      <dgm:prSet/>
      <dgm:spPr/>
      <dgm:t>
        <a:bodyPr/>
        <a:lstStyle/>
        <a:p>
          <a:endParaRPr lang="en-US"/>
        </a:p>
      </dgm:t>
    </dgm:pt>
    <dgm:pt modelId="{204A24AE-15A8-4909-AF2A-B58C05983C80}">
      <dgm:prSet phldrT="[Text]"/>
      <dgm:spPr>
        <a:solidFill>
          <a:schemeClr val="accent5"/>
        </a:solidFill>
      </dgm:spPr>
      <dgm:t>
        <a:bodyPr/>
        <a:lstStyle/>
        <a:p>
          <a:r>
            <a:rPr lang="en-US" dirty="0" smtClean="0"/>
            <a:t>comment</a:t>
          </a:r>
          <a:endParaRPr lang="en-US" dirty="0"/>
        </a:p>
      </dgm:t>
    </dgm:pt>
    <dgm:pt modelId="{70BC338A-C772-49D7-9B40-5E23D5C0215C}" type="parTrans" cxnId="{A9ECDF97-E2E5-4AB6-A611-19B103F877FF}">
      <dgm:prSet/>
      <dgm:spPr/>
      <dgm:t>
        <a:bodyPr/>
        <a:lstStyle/>
        <a:p>
          <a:endParaRPr lang="en-US" dirty="0"/>
        </a:p>
      </dgm:t>
    </dgm:pt>
    <dgm:pt modelId="{8A2CF103-179D-4EEB-A2E7-0E44AC67B7D0}" type="sibTrans" cxnId="{A9ECDF97-E2E5-4AB6-A611-19B103F877FF}">
      <dgm:prSet/>
      <dgm:spPr/>
      <dgm:t>
        <a:bodyPr/>
        <a:lstStyle/>
        <a:p>
          <a:endParaRPr lang="en-US"/>
        </a:p>
      </dgm:t>
    </dgm:pt>
    <dgm:pt modelId="{30C78200-F72F-4FBF-8517-F667F887A121}">
      <dgm:prSet phldrT="[Text]"/>
      <dgm:spPr>
        <a:solidFill>
          <a:schemeClr val="accent6">
            <a:hueOff val="0"/>
            <a:satOff val="0"/>
            <a:lumOff val="0"/>
          </a:schemeClr>
        </a:solidFill>
      </dgm:spPr>
      <dgm:t>
        <a:bodyPr/>
        <a:lstStyle/>
        <a:p>
          <a:r>
            <a:rPr lang="en-US" dirty="0" smtClean="0"/>
            <a:t>discuss in forums</a:t>
          </a:r>
          <a:endParaRPr lang="en-US" dirty="0"/>
        </a:p>
      </dgm:t>
    </dgm:pt>
    <dgm:pt modelId="{E013C004-67A3-4E2A-AF9C-A18652F1BB0F}" type="parTrans" cxnId="{6E1EACE2-37AE-41B4-8CA9-B62DDE08E35C}">
      <dgm:prSet/>
      <dgm:spPr/>
      <dgm:t>
        <a:bodyPr/>
        <a:lstStyle/>
        <a:p>
          <a:endParaRPr lang="en-US" dirty="0"/>
        </a:p>
      </dgm:t>
    </dgm:pt>
    <dgm:pt modelId="{DC23EC2F-4835-443D-A1DA-165F335746E6}" type="sibTrans" cxnId="{6E1EACE2-37AE-41B4-8CA9-B62DDE08E35C}">
      <dgm:prSet/>
      <dgm:spPr/>
      <dgm:t>
        <a:bodyPr/>
        <a:lstStyle/>
        <a:p>
          <a:endParaRPr lang="en-US"/>
        </a:p>
      </dgm:t>
    </dgm:pt>
    <dgm:pt modelId="{72243F14-A6D0-43E5-B9C5-289722BCB390}">
      <dgm:prSet phldrT="[Text]"/>
      <dgm:spPr>
        <a:solidFill>
          <a:schemeClr val="accent3">
            <a:hueOff val="0"/>
            <a:satOff val="0"/>
            <a:lumOff val="0"/>
          </a:schemeClr>
        </a:solidFill>
      </dgm:spPr>
      <dgm:t>
        <a:bodyPr/>
        <a:lstStyle/>
        <a:p>
          <a:r>
            <a:rPr lang="en-US" dirty="0" smtClean="0"/>
            <a:t>collaborate</a:t>
          </a:r>
          <a:endParaRPr lang="en-US" dirty="0"/>
        </a:p>
      </dgm:t>
    </dgm:pt>
    <dgm:pt modelId="{BD173DB3-06AF-433A-9F79-FBC0137DE049}" type="parTrans" cxnId="{A34AB38B-EF1B-4F92-AC8A-294AED2AA15C}">
      <dgm:prSet/>
      <dgm:spPr/>
      <dgm:t>
        <a:bodyPr/>
        <a:lstStyle/>
        <a:p>
          <a:endParaRPr lang="en-US" dirty="0"/>
        </a:p>
      </dgm:t>
    </dgm:pt>
    <dgm:pt modelId="{DB82BF3E-C709-4BE6-A85C-917011E96C19}" type="sibTrans" cxnId="{A34AB38B-EF1B-4F92-AC8A-294AED2AA15C}">
      <dgm:prSet/>
      <dgm:spPr/>
      <dgm:t>
        <a:bodyPr/>
        <a:lstStyle/>
        <a:p>
          <a:endParaRPr lang="en-US"/>
        </a:p>
      </dgm:t>
    </dgm:pt>
    <dgm:pt modelId="{DFF93578-6E15-4A9C-9E4F-C0F3C14F2037}" type="pres">
      <dgm:prSet presAssocID="{D3397297-66F2-4DC2-904C-B9ADBB3A6F9E}" presName="Name0" presStyleCnt="0">
        <dgm:presLayoutVars>
          <dgm:chMax val="1"/>
          <dgm:dir/>
          <dgm:animLvl val="ctr"/>
          <dgm:resizeHandles val="exact"/>
        </dgm:presLayoutVars>
      </dgm:prSet>
      <dgm:spPr/>
      <dgm:t>
        <a:bodyPr/>
        <a:lstStyle/>
        <a:p>
          <a:endParaRPr lang="en-US"/>
        </a:p>
      </dgm:t>
    </dgm:pt>
    <dgm:pt modelId="{00E62610-E6BA-41D4-A3BF-1FC85FCFDC41}" type="pres">
      <dgm:prSet presAssocID="{73384659-3A87-486C-9D19-D77BA6A47CE9}" presName="centerShape" presStyleLbl="node0" presStyleIdx="0" presStyleCnt="1" custScaleX="72761" custScaleY="72761"/>
      <dgm:spPr>
        <a:prstGeom prst="rect">
          <a:avLst/>
        </a:prstGeom>
      </dgm:spPr>
      <dgm:t>
        <a:bodyPr/>
        <a:lstStyle/>
        <a:p>
          <a:endParaRPr lang="en-US"/>
        </a:p>
      </dgm:t>
    </dgm:pt>
    <dgm:pt modelId="{2E4B700B-A074-4C9D-8A4C-01C2507CADCB}" type="pres">
      <dgm:prSet presAssocID="{BD173DB3-06AF-433A-9F79-FBC0137DE049}" presName="Name15" presStyleLbl="parChTrans1D2" presStyleIdx="0" presStyleCnt="5"/>
      <dgm:spPr/>
      <dgm:t>
        <a:bodyPr/>
        <a:lstStyle/>
        <a:p>
          <a:endParaRPr lang="en-US"/>
        </a:p>
      </dgm:t>
    </dgm:pt>
    <dgm:pt modelId="{946D8722-11FE-432A-818F-5B5BB36FCB27}" type="pres">
      <dgm:prSet presAssocID="{BD173DB3-06AF-433A-9F79-FBC0137DE049}" presName="connTx" presStyleLbl="parChTrans1D2" presStyleIdx="0" presStyleCnt="5"/>
      <dgm:spPr/>
      <dgm:t>
        <a:bodyPr/>
        <a:lstStyle/>
        <a:p>
          <a:endParaRPr lang="en-US"/>
        </a:p>
      </dgm:t>
    </dgm:pt>
    <dgm:pt modelId="{ABF96DB6-DCCF-4D0D-90F6-94C1B5D4AE01}" type="pres">
      <dgm:prSet presAssocID="{72243F14-A6D0-43E5-B9C5-289722BCB390}" presName="node" presStyleLbl="node1" presStyleIdx="0" presStyleCnt="5">
        <dgm:presLayoutVars>
          <dgm:bulletEnabled val="1"/>
        </dgm:presLayoutVars>
      </dgm:prSet>
      <dgm:spPr/>
      <dgm:t>
        <a:bodyPr/>
        <a:lstStyle/>
        <a:p>
          <a:endParaRPr lang="en-US"/>
        </a:p>
      </dgm:t>
    </dgm:pt>
    <dgm:pt modelId="{79842890-C994-46F8-9B7D-FCECF5CE5059}" type="pres">
      <dgm:prSet presAssocID="{C81AD7DC-00FB-4BC2-ACD4-FA2381C318F3}" presName="Name15" presStyleLbl="parChTrans1D2" presStyleIdx="1" presStyleCnt="5"/>
      <dgm:spPr/>
      <dgm:t>
        <a:bodyPr/>
        <a:lstStyle/>
        <a:p>
          <a:endParaRPr lang="en-US"/>
        </a:p>
      </dgm:t>
    </dgm:pt>
    <dgm:pt modelId="{FD5A2E89-0885-4937-BEDA-257B49846CF7}" type="pres">
      <dgm:prSet presAssocID="{C81AD7DC-00FB-4BC2-ACD4-FA2381C318F3}" presName="connTx" presStyleLbl="parChTrans1D2" presStyleIdx="1" presStyleCnt="5"/>
      <dgm:spPr/>
      <dgm:t>
        <a:bodyPr/>
        <a:lstStyle/>
        <a:p>
          <a:endParaRPr lang="en-US"/>
        </a:p>
      </dgm:t>
    </dgm:pt>
    <dgm:pt modelId="{34A62B9A-C507-46F5-A7FA-83EEBB2E4DD0}" type="pres">
      <dgm:prSet presAssocID="{12070C69-71EF-4DE2-A3AD-414B8A951DAD}" presName="node" presStyleLbl="node1" presStyleIdx="1" presStyleCnt="5" custRadScaleRad="100315" custRadScaleInc="1641">
        <dgm:presLayoutVars>
          <dgm:bulletEnabled val="1"/>
        </dgm:presLayoutVars>
      </dgm:prSet>
      <dgm:spPr/>
      <dgm:t>
        <a:bodyPr/>
        <a:lstStyle/>
        <a:p>
          <a:endParaRPr lang="en-US"/>
        </a:p>
      </dgm:t>
    </dgm:pt>
    <dgm:pt modelId="{8E8D5F91-CB4F-440A-A28E-BDC690FBCE17}" type="pres">
      <dgm:prSet presAssocID="{70BC338A-C772-49D7-9B40-5E23D5C0215C}" presName="Name15" presStyleLbl="parChTrans1D2" presStyleIdx="2" presStyleCnt="5"/>
      <dgm:spPr/>
      <dgm:t>
        <a:bodyPr/>
        <a:lstStyle/>
        <a:p>
          <a:endParaRPr lang="en-US"/>
        </a:p>
      </dgm:t>
    </dgm:pt>
    <dgm:pt modelId="{190FCA21-83DD-46D2-A1A7-2E4C411054C0}" type="pres">
      <dgm:prSet presAssocID="{70BC338A-C772-49D7-9B40-5E23D5C0215C}" presName="connTx" presStyleLbl="parChTrans1D2" presStyleIdx="2" presStyleCnt="5"/>
      <dgm:spPr/>
      <dgm:t>
        <a:bodyPr/>
        <a:lstStyle/>
        <a:p>
          <a:endParaRPr lang="en-US"/>
        </a:p>
      </dgm:t>
    </dgm:pt>
    <dgm:pt modelId="{8727199A-3E14-431B-A880-3009212E1996}" type="pres">
      <dgm:prSet presAssocID="{204A24AE-15A8-4909-AF2A-B58C05983C80}" presName="node" presStyleLbl="node1" presStyleIdx="2" presStyleCnt="5">
        <dgm:presLayoutVars>
          <dgm:bulletEnabled val="1"/>
        </dgm:presLayoutVars>
      </dgm:prSet>
      <dgm:spPr/>
      <dgm:t>
        <a:bodyPr/>
        <a:lstStyle/>
        <a:p>
          <a:endParaRPr lang="en-US"/>
        </a:p>
      </dgm:t>
    </dgm:pt>
    <dgm:pt modelId="{0A98D62C-50FE-4368-B048-08C013696202}" type="pres">
      <dgm:prSet presAssocID="{E013C004-67A3-4E2A-AF9C-A18652F1BB0F}" presName="Name15" presStyleLbl="parChTrans1D2" presStyleIdx="3" presStyleCnt="5"/>
      <dgm:spPr/>
      <dgm:t>
        <a:bodyPr/>
        <a:lstStyle/>
        <a:p>
          <a:endParaRPr lang="en-US"/>
        </a:p>
      </dgm:t>
    </dgm:pt>
    <dgm:pt modelId="{686887AE-174B-4B35-AFA6-CE9D8EB6AAC2}" type="pres">
      <dgm:prSet presAssocID="{E013C004-67A3-4E2A-AF9C-A18652F1BB0F}" presName="connTx" presStyleLbl="parChTrans1D2" presStyleIdx="3" presStyleCnt="5"/>
      <dgm:spPr/>
      <dgm:t>
        <a:bodyPr/>
        <a:lstStyle/>
        <a:p>
          <a:endParaRPr lang="en-US"/>
        </a:p>
      </dgm:t>
    </dgm:pt>
    <dgm:pt modelId="{961E1D0B-7077-4449-91B7-E10F71D2E8BE}" type="pres">
      <dgm:prSet presAssocID="{30C78200-F72F-4FBF-8517-F667F887A121}" presName="node" presStyleLbl="node1" presStyleIdx="3" presStyleCnt="5">
        <dgm:presLayoutVars>
          <dgm:bulletEnabled val="1"/>
        </dgm:presLayoutVars>
      </dgm:prSet>
      <dgm:spPr/>
      <dgm:t>
        <a:bodyPr/>
        <a:lstStyle/>
        <a:p>
          <a:endParaRPr lang="en-US"/>
        </a:p>
      </dgm:t>
    </dgm:pt>
    <dgm:pt modelId="{39E3B531-773F-4BBA-A093-40192C6FE847}" type="pres">
      <dgm:prSet presAssocID="{9AC06C0D-C857-419F-AB13-9B54C1C54689}" presName="Name15" presStyleLbl="parChTrans1D2" presStyleIdx="4" presStyleCnt="5"/>
      <dgm:spPr/>
      <dgm:t>
        <a:bodyPr/>
        <a:lstStyle/>
        <a:p>
          <a:endParaRPr lang="en-US"/>
        </a:p>
      </dgm:t>
    </dgm:pt>
    <dgm:pt modelId="{97F6EAB2-06AD-4923-8F35-A4A1161A928C}" type="pres">
      <dgm:prSet presAssocID="{9AC06C0D-C857-419F-AB13-9B54C1C54689}" presName="connTx" presStyleLbl="parChTrans1D2" presStyleIdx="4" presStyleCnt="5"/>
      <dgm:spPr/>
      <dgm:t>
        <a:bodyPr/>
        <a:lstStyle/>
        <a:p>
          <a:endParaRPr lang="en-US"/>
        </a:p>
      </dgm:t>
    </dgm:pt>
    <dgm:pt modelId="{B76C6159-4C9B-4C70-932A-87E9B9A0CDCA}" type="pres">
      <dgm:prSet presAssocID="{C1A331D7-2219-4DE4-A4B7-D28231765C3D}" presName="node" presStyleLbl="node1" presStyleIdx="4" presStyleCnt="5">
        <dgm:presLayoutVars>
          <dgm:bulletEnabled val="1"/>
        </dgm:presLayoutVars>
      </dgm:prSet>
      <dgm:spPr/>
      <dgm:t>
        <a:bodyPr/>
        <a:lstStyle/>
        <a:p>
          <a:endParaRPr lang="en-US"/>
        </a:p>
      </dgm:t>
    </dgm:pt>
  </dgm:ptLst>
  <dgm:cxnLst>
    <dgm:cxn modelId="{605C2442-3F6B-46B5-B139-D48F6CCC675D}" type="presOf" srcId="{D3397297-66F2-4DC2-904C-B9ADBB3A6F9E}" destId="{DFF93578-6E15-4A9C-9E4F-C0F3C14F2037}" srcOrd="0" destOrd="0" presId="urn:microsoft.com/office/officeart/2005/8/layout/radial1#3"/>
    <dgm:cxn modelId="{B13DD337-38C0-4F28-A953-F610CB1EBE8A}" srcId="{9905220F-28FE-4F29-8C56-CFDCBE9F2340}" destId="{878710B3-2345-4771-A836-3719A9D7FEF3}" srcOrd="1" destOrd="0" parTransId="{114E814F-6251-4850-8FE8-3B18E6A6F870}" sibTransId="{3D13A066-9AD0-453E-95FE-DE3E40CE4EF2}"/>
    <dgm:cxn modelId="{631DCB3B-0B92-461C-88B4-715C52CF6CD0}" type="presOf" srcId="{204A24AE-15A8-4909-AF2A-B58C05983C80}" destId="{8727199A-3E14-431B-A880-3009212E1996}" srcOrd="0" destOrd="0" presId="urn:microsoft.com/office/officeart/2005/8/layout/radial1#3"/>
    <dgm:cxn modelId="{A5BD1A07-07DD-4D37-9EF6-FBC179D98FCB}" srcId="{A906D950-9662-4041-85C1-6A85AE7A75F7}" destId="{05D8A4B6-BCD7-4823-8A3D-D821B3AF4C88}" srcOrd="0" destOrd="0" parTransId="{1462FD1C-74A5-48EC-9C88-F92EFEDBD672}" sibTransId="{000AAD4C-5012-4565-9CBE-3772F9EA921F}"/>
    <dgm:cxn modelId="{2DE4011A-1D9F-4ACD-BD71-65A0B3E6EAEF}" type="presOf" srcId="{9AC06C0D-C857-419F-AB13-9B54C1C54689}" destId="{39E3B531-773F-4BBA-A093-40192C6FE847}" srcOrd="0" destOrd="0" presId="urn:microsoft.com/office/officeart/2005/8/layout/radial1#3"/>
    <dgm:cxn modelId="{687A1727-E8FB-42D7-88F3-9F56451338FD}" type="presOf" srcId="{73384659-3A87-486C-9D19-D77BA6A47CE9}" destId="{00E62610-E6BA-41D4-A3BF-1FC85FCFDC41}" srcOrd="0" destOrd="0" presId="urn:microsoft.com/office/officeart/2005/8/layout/radial1#3"/>
    <dgm:cxn modelId="{B6333F83-1948-41B4-BCB7-4A8D48429F64}" type="presOf" srcId="{70BC338A-C772-49D7-9B40-5E23D5C0215C}" destId="{8E8D5F91-CB4F-440A-A28E-BDC690FBCE17}" srcOrd="0" destOrd="0" presId="urn:microsoft.com/office/officeart/2005/8/layout/radial1#3"/>
    <dgm:cxn modelId="{18F0972E-6B82-4961-833D-17E261C28419}" srcId="{73384659-3A87-486C-9D19-D77BA6A47CE9}" destId="{12070C69-71EF-4DE2-A3AD-414B8A951DAD}" srcOrd="1" destOrd="0" parTransId="{C81AD7DC-00FB-4BC2-ACD4-FA2381C318F3}" sibTransId="{1C799FFF-5C6E-4B36-9674-845ECA94DC2E}"/>
    <dgm:cxn modelId="{9C5D0176-3425-408B-9C0C-C9F1B2FAE848}" type="presOf" srcId="{30C78200-F72F-4FBF-8517-F667F887A121}" destId="{961E1D0B-7077-4449-91B7-E10F71D2E8BE}" srcOrd="0" destOrd="0" presId="urn:microsoft.com/office/officeart/2005/8/layout/radial1#3"/>
    <dgm:cxn modelId="{A9ECDF97-E2E5-4AB6-A611-19B103F877FF}" srcId="{73384659-3A87-486C-9D19-D77BA6A47CE9}" destId="{204A24AE-15A8-4909-AF2A-B58C05983C80}" srcOrd="2" destOrd="0" parTransId="{70BC338A-C772-49D7-9B40-5E23D5C0215C}" sibTransId="{8A2CF103-179D-4EEB-A2E7-0E44AC67B7D0}"/>
    <dgm:cxn modelId="{A34AB38B-EF1B-4F92-AC8A-294AED2AA15C}" srcId="{73384659-3A87-486C-9D19-D77BA6A47CE9}" destId="{72243F14-A6D0-43E5-B9C5-289722BCB390}" srcOrd="0" destOrd="0" parTransId="{BD173DB3-06AF-433A-9F79-FBC0137DE049}" sibTransId="{DB82BF3E-C709-4BE6-A85C-917011E96C19}"/>
    <dgm:cxn modelId="{EDA43329-EF90-409B-8FDD-9EB7EA8243ED}" type="presOf" srcId="{70BC338A-C772-49D7-9B40-5E23D5C0215C}" destId="{190FCA21-83DD-46D2-A1A7-2E4C411054C0}" srcOrd="1" destOrd="0" presId="urn:microsoft.com/office/officeart/2005/8/layout/radial1#3"/>
    <dgm:cxn modelId="{2F6317D6-BD89-4B22-84E2-735B71547874}" type="presOf" srcId="{BD173DB3-06AF-433A-9F79-FBC0137DE049}" destId="{946D8722-11FE-432A-818F-5B5BB36FCB27}" srcOrd="1" destOrd="0" presId="urn:microsoft.com/office/officeart/2005/8/layout/radial1#3"/>
    <dgm:cxn modelId="{6A7E91BF-FA30-4ABF-AB19-E58C7AE82780}" srcId="{9905220F-28FE-4F29-8C56-CFDCBE9F2340}" destId="{0146DBA8-5578-4C04-954F-C5B1CF62F7E7}" srcOrd="2" destOrd="0" parTransId="{8009F256-EA7D-4E90-9CF5-ABAFE45A6EB8}" sibTransId="{ADE435D8-97EA-4EC2-B8F9-7644625667BB}"/>
    <dgm:cxn modelId="{56F0E17E-E33E-4BF9-B1A5-C5E246E6D48A}" type="presOf" srcId="{BD173DB3-06AF-433A-9F79-FBC0137DE049}" destId="{2E4B700B-A074-4C9D-8A4C-01C2507CADCB}" srcOrd="0" destOrd="0" presId="urn:microsoft.com/office/officeart/2005/8/layout/radial1#3"/>
    <dgm:cxn modelId="{089F6DAE-2D38-4765-84F0-C051B297BE31}" srcId="{73384659-3A87-486C-9D19-D77BA6A47CE9}" destId="{C1A331D7-2219-4DE4-A4B7-D28231765C3D}" srcOrd="4" destOrd="0" parTransId="{9AC06C0D-C857-419F-AB13-9B54C1C54689}" sibTransId="{C67401EA-AF09-46B9-B180-47F4528F950C}"/>
    <dgm:cxn modelId="{7CC23958-3EB0-4874-AA32-88737B827F89}" srcId="{D3397297-66F2-4DC2-904C-B9ADBB3A6F9E}" destId="{9905220F-28FE-4F29-8C56-CFDCBE9F2340}" srcOrd="2" destOrd="0" parTransId="{F6C83884-207B-4F2F-8786-34716C3491F3}" sibTransId="{7CAC428B-0519-4645-B08D-C1342B255635}"/>
    <dgm:cxn modelId="{D6D56F76-A149-451A-8E1D-1A1CBE6C278F}" type="presOf" srcId="{C81AD7DC-00FB-4BC2-ACD4-FA2381C318F3}" destId="{FD5A2E89-0885-4937-BEDA-257B49846CF7}" srcOrd="1" destOrd="0" presId="urn:microsoft.com/office/officeart/2005/8/layout/radial1#3"/>
    <dgm:cxn modelId="{304031D9-7B80-408B-90A2-322DDC84EA84}" srcId="{9905220F-28FE-4F29-8C56-CFDCBE9F2340}" destId="{5C182E95-BD6F-49D7-8F31-4480F6E0F298}" srcOrd="3" destOrd="0" parTransId="{348DBAC4-809C-41EB-84C4-2EAC30ABACF8}" sibTransId="{0C4C799D-FB57-4E1A-BB7C-29CB62F23451}"/>
    <dgm:cxn modelId="{DF53D7E0-653A-4539-AF4B-A5C9BBC0CA50}" type="presOf" srcId="{72243F14-A6D0-43E5-B9C5-289722BCB390}" destId="{ABF96DB6-DCCF-4D0D-90F6-94C1B5D4AE01}" srcOrd="0" destOrd="0" presId="urn:microsoft.com/office/officeart/2005/8/layout/radial1#3"/>
    <dgm:cxn modelId="{350FD979-BB49-43FA-AFB2-9757EAEFE1E6}" type="presOf" srcId="{E013C004-67A3-4E2A-AF9C-A18652F1BB0F}" destId="{686887AE-174B-4B35-AFA6-CE9D8EB6AAC2}" srcOrd="1" destOrd="0" presId="urn:microsoft.com/office/officeart/2005/8/layout/radial1#3"/>
    <dgm:cxn modelId="{A83EA1F8-9201-4A4D-BF11-E622C1869287}" srcId="{D3397297-66F2-4DC2-904C-B9ADBB3A6F9E}" destId="{A906D950-9662-4041-85C1-6A85AE7A75F7}" srcOrd="1" destOrd="0" parTransId="{35974D89-978D-4D77-9C04-1A4D145327D9}" sibTransId="{D529EA04-2EB9-4D30-A8C2-84E1B97D3C53}"/>
    <dgm:cxn modelId="{6E1EACE2-37AE-41B4-8CA9-B62DDE08E35C}" srcId="{73384659-3A87-486C-9D19-D77BA6A47CE9}" destId="{30C78200-F72F-4FBF-8517-F667F887A121}" srcOrd="3" destOrd="0" parTransId="{E013C004-67A3-4E2A-AF9C-A18652F1BB0F}" sibTransId="{DC23EC2F-4835-443D-A1DA-165F335746E6}"/>
    <dgm:cxn modelId="{9CAE598F-DA30-4371-82D1-C8ADB1C8245D}" type="presOf" srcId="{C1A331D7-2219-4DE4-A4B7-D28231765C3D}" destId="{B76C6159-4C9B-4C70-932A-87E9B9A0CDCA}" srcOrd="0" destOrd="0" presId="urn:microsoft.com/office/officeart/2005/8/layout/radial1#3"/>
    <dgm:cxn modelId="{491B0740-2236-4DC1-BF7E-3939B1EB7009}" srcId="{9905220F-28FE-4F29-8C56-CFDCBE9F2340}" destId="{CBB4C018-8173-405F-A746-60DD97F7DF03}" srcOrd="0" destOrd="0" parTransId="{80207824-F67A-40FC-824B-78DA358C93E2}" sibTransId="{5C11F935-025D-4E54-9EEC-3E9F015DD7C2}"/>
    <dgm:cxn modelId="{A8EBF834-D1FF-47B1-A948-70B3C9554F31}" srcId="{D3397297-66F2-4DC2-904C-B9ADBB3A6F9E}" destId="{73384659-3A87-486C-9D19-D77BA6A47CE9}" srcOrd="0" destOrd="0" parTransId="{6688E2D1-683E-416B-A690-8B1F50F5FF59}" sibTransId="{270A2FA3-34D7-461B-A842-998823DA1898}"/>
    <dgm:cxn modelId="{D83889D5-AE56-48B2-8BC0-927D97BFAD41}" type="presOf" srcId="{9AC06C0D-C857-419F-AB13-9B54C1C54689}" destId="{97F6EAB2-06AD-4923-8F35-A4A1161A928C}" srcOrd="1" destOrd="0" presId="urn:microsoft.com/office/officeart/2005/8/layout/radial1#3"/>
    <dgm:cxn modelId="{86D27151-563E-48FA-A8DF-DCBB8012B483}" type="presOf" srcId="{12070C69-71EF-4DE2-A3AD-414B8A951DAD}" destId="{34A62B9A-C507-46F5-A7FA-83EEBB2E4DD0}" srcOrd="0" destOrd="0" presId="urn:microsoft.com/office/officeart/2005/8/layout/radial1#3"/>
    <dgm:cxn modelId="{372983AC-84D9-49C2-9CD0-066AA46E4147}" type="presOf" srcId="{C81AD7DC-00FB-4BC2-ACD4-FA2381C318F3}" destId="{79842890-C994-46F8-9B7D-FCECF5CE5059}" srcOrd="0" destOrd="0" presId="urn:microsoft.com/office/officeart/2005/8/layout/radial1#3"/>
    <dgm:cxn modelId="{6EEF25A5-772E-4019-80B4-97F94317525F}" type="presOf" srcId="{E013C004-67A3-4E2A-AF9C-A18652F1BB0F}" destId="{0A98D62C-50FE-4368-B048-08C013696202}" srcOrd="0" destOrd="0" presId="urn:microsoft.com/office/officeart/2005/8/layout/radial1#3"/>
    <dgm:cxn modelId="{000B64B0-AC3A-4172-A877-8E00697B2D71}" type="presParOf" srcId="{DFF93578-6E15-4A9C-9E4F-C0F3C14F2037}" destId="{00E62610-E6BA-41D4-A3BF-1FC85FCFDC41}" srcOrd="0" destOrd="0" presId="urn:microsoft.com/office/officeart/2005/8/layout/radial1#3"/>
    <dgm:cxn modelId="{195AF120-5985-4DC5-B8F6-84D9B5FD119A}" type="presParOf" srcId="{DFF93578-6E15-4A9C-9E4F-C0F3C14F2037}" destId="{2E4B700B-A074-4C9D-8A4C-01C2507CADCB}" srcOrd="1" destOrd="0" presId="urn:microsoft.com/office/officeart/2005/8/layout/radial1#3"/>
    <dgm:cxn modelId="{26538BAA-E36D-4A64-90AB-AF7A1A58D821}" type="presParOf" srcId="{2E4B700B-A074-4C9D-8A4C-01C2507CADCB}" destId="{946D8722-11FE-432A-818F-5B5BB36FCB27}" srcOrd="0" destOrd="0" presId="urn:microsoft.com/office/officeart/2005/8/layout/radial1#3"/>
    <dgm:cxn modelId="{0BFFFAC3-2170-45CA-9F40-A138D59CFE21}" type="presParOf" srcId="{DFF93578-6E15-4A9C-9E4F-C0F3C14F2037}" destId="{ABF96DB6-DCCF-4D0D-90F6-94C1B5D4AE01}" srcOrd="2" destOrd="0" presId="urn:microsoft.com/office/officeart/2005/8/layout/radial1#3"/>
    <dgm:cxn modelId="{A3838625-AB0B-4A93-B318-5C55E94F035D}" type="presParOf" srcId="{DFF93578-6E15-4A9C-9E4F-C0F3C14F2037}" destId="{79842890-C994-46F8-9B7D-FCECF5CE5059}" srcOrd="3" destOrd="0" presId="urn:microsoft.com/office/officeart/2005/8/layout/radial1#3"/>
    <dgm:cxn modelId="{60AADEC2-F914-4AA3-B670-C35E15CC8138}" type="presParOf" srcId="{79842890-C994-46F8-9B7D-FCECF5CE5059}" destId="{FD5A2E89-0885-4937-BEDA-257B49846CF7}" srcOrd="0" destOrd="0" presId="urn:microsoft.com/office/officeart/2005/8/layout/radial1#3"/>
    <dgm:cxn modelId="{4A913B62-007E-476E-8437-DF4B268F3A51}" type="presParOf" srcId="{DFF93578-6E15-4A9C-9E4F-C0F3C14F2037}" destId="{34A62B9A-C507-46F5-A7FA-83EEBB2E4DD0}" srcOrd="4" destOrd="0" presId="urn:microsoft.com/office/officeart/2005/8/layout/radial1#3"/>
    <dgm:cxn modelId="{7743F05D-3C65-4E34-A220-15F099F90387}" type="presParOf" srcId="{DFF93578-6E15-4A9C-9E4F-C0F3C14F2037}" destId="{8E8D5F91-CB4F-440A-A28E-BDC690FBCE17}" srcOrd="5" destOrd="0" presId="urn:microsoft.com/office/officeart/2005/8/layout/radial1#3"/>
    <dgm:cxn modelId="{9B46BB54-92E7-456C-A813-70EDA746F358}" type="presParOf" srcId="{8E8D5F91-CB4F-440A-A28E-BDC690FBCE17}" destId="{190FCA21-83DD-46D2-A1A7-2E4C411054C0}" srcOrd="0" destOrd="0" presId="urn:microsoft.com/office/officeart/2005/8/layout/radial1#3"/>
    <dgm:cxn modelId="{D4254135-27A8-40AE-B7E2-7E454B1EDDE2}" type="presParOf" srcId="{DFF93578-6E15-4A9C-9E4F-C0F3C14F2037}" destId="{8727199A-3E14-431B-A880-3009212E1996}" srcOrd="6" destOrd="0" presId="urn:microsoft.com/office/officeart/2005/8/layout/radial1#3"/>
    <dgm:cxn modelId="{737702F7-31D2-44C3-BDA7-8C6F12B8034B}" type="presParOf" srcId="{DFF93578-6E15-4A9C-9E4F-C0F3C14F2037}" destId="{0A98D62C-50FE-4368-B048-08C013696202}" srcOrd="7" destOrd="0" presId="urn:microsoft.com/office/officeart/2005/8/layout/radial1#3"/>
    <dgm:cxn modelId="{0614CACE-AA86-4A61-AF36-35DD106C5405}" type="presParOf" srcId="{0A98D62C-50FE-4368-B048-08C013696202}" destId="{686887AE-174B-4B35-AFA6-CE9D8EB6AAC2}" srcOrd="0" destOrd="0" presId="urn:microsoft.com/office/officeart/2005/8/layout/radial1#3"/>
    <dgm:cxn modelId="{8945FF56-9AFE-41B9-B372-AEFB79644800}" type="presParOf" srcId="{DFF93578-6E15-4A9C-9E4F-C0F3C14F2037}" destId="{961E1D0B-7077-4449-91B7-E10F71D2E8BE}" srcOrd="8" destOrd="0" presId="urn:microsoft.com/office/officeart/2005/8/layout/radial1#3"/>
    <dgm:cxn modelId="{043BD179-D7D0-4CFD-AFAD-73244AB6BC7F}" type="presParOf" srcId="{DFF93578-6E15-4A9C-9E4F-C0F3C14F2037}" destId="{39E3B531-773F-4BBA-A093-40192C6FE847}" srcOrd="9" destOrd="0" presId="urn:microsoft.com/office/officeart/2005/8/layout/radial1#3"/>
    <dgm:cxn modelId="{843EEC52-4D38-4086-8D7A-3688B44ECFAB}" type="presParOf" srcId="{39E3B531-773F-4BBA-A093-40192C6FE847}" destId="{97F6EAB2-06AD-4923-8F35-A4A1161A928C}" srcOrd="0" destOrd="0" presId="urn:microsoft.com/office/officeart/2005/8/layout/radial1#3"/>
    <dgm:cxn modelId="{2DE0D1BE-D507-4D51-BC28-202BDF7E090F}" type="presParOf" srcId="{DFF93578-6E15-4A9C-9E4F-C0F3C14F2037}" destId="{B76C6159-4C9B-4C70-932A-87E9B9A0CDCA}" srcOrd="10" destOrd="0" presId="urn:microsoft.com/office/officeart/2005/8/layout/radial1#3"/>
  </dgm:cxnLst>
  <dgm:bg/>
  <dgm:whole/>
</dgm:dataModel>
</file>

<file path=ppt/diagrams/data7.xml><?xml version="1.0" encoding="utf-8"?>
<dgm:dataModel xmlns:dgm="http://schemas.openxmlformats.org/drawingml/2006/diagram" xmlns:a="http://schemas.openxmlformats.org/drawingml/2006/main">
  <dgm:ptLst>
    <dgm:pt modelId="{95F6AAE2-A6A7-4FBB-AB4B-E44EE02BAA5C}" type="doc">
      <dgm:prSet loTypeId="urn:microsoft.com/office/officeart/2005/8/layout/hierarchy3" loCatId="list" qsTypeId="urn:microsoft.com/office/officeart/2005/8/quickstyle/simple2" qsCatId="simple" csTypeId="urn:microsoft.com/office/officeart/2005/8/colors/colorful1" csCatId="colorful" phldr="1"/>
      <dgm:spPr/>
      <dgm:t>
        <a:bodyPr/>
        <a:lstStyle/>
        <a:p>
          <a:endParaRPr lang="en-US"/>
        </a:p>
      </dgm:t>
    </dgm:pt>
    <dgm:pt modelId="{5836FFEC-6011-4EBA-9280-BD1AF6C924FA}">
      <dgm:prSet phldrT="[Text]"/>
      <dgm:spPr/>
      <dgm:t>
        <a:bodyPr/>
        <a:lstStyle/>
        <a:p>
          <a:r>
            <a:rPr lang="en-US" dirty="0" smtClean="0"/>
            <a:t>Personal Space</a:t>
          </a:r>
          <a:endParaRPr lang="en-US" dirty="0"/>
        </a:p>
      </dgm:t>
    </dgm:pt>
    <dgm:pt modelId="{5031F7FA-CC9C-49FE-B1F6-8C497982CE90}" type="parTrans" cxnId="{F9DC21B2-5D42-4723-A72F-9D0475877404}">
      <dgm:prSet/>
      <dgm:spPr/>
      <dgm:t>
        <a:bodyPr/>
        <a:lstStyle/>
        <a:p>
          <a:endParaRPr lang="en-US"/>
        </a:p>
      </dgm:t>
    </dgm:pt>
    <dgm:pt modelId="{A6C2A5AF-2742-4871-B159-B0DF4040D66D}" type="sibTrans" cxnId="{F9DC21B2-5D42-4723-A72F-9D0475877404}">
      <dgm:prSet/>
      <dgm:spPr/>
      <dgm:t>
        <a:bodyPr/>
        <a:lstStyle/>
        <a:p>
          <a:endParaRPr lang="en-US"/>
        </a:p>
      </dgm:t>
    </dgm:pt>
    <dgm:pt modelId="{A35E7DD5-5DEE-45D2-83ED-DFA183BDFBEF}">
      <dgm:prSet phldrT="[Text]"/>
      <dgm:spPr/>
      <dgm:t>
        <a:bodyPr/>
        <a:lstStyle/>
        <a:p>
          <a:r>
            <a:rPr lang="en-US" dirty="0" smtClean="0">
              <a:hlinkClick xmlns:r="http://schemas.openxmlformats.org/officeDocument/2006/relationships" r:id="rId1"/>
            </a:rPr>
            <a:t>Blog</a:t>
          </a:r>
          <a:endParaRPr lang="en-US" dirty="0"/>
        </a:p>
      </dgm:t>
    </dgm:pt>
    <dgm:pt modelId="{B4F74BFC-AEE5-4A65-BA6F-97089162D00E}" type="parTrans" cxnId="{10F08124-2131-4B8C-A399-808F31339665}">
      <dgm:prSet/>
      <dgm:spPr/>
      <dgm:t>
        <a:bodyPr/>
        <a:lstStyle/>
        <a:p>
          <a:endParaRPr lang="en-US" dirty="0"/>
        </a:p>
      </dgm:t>
    </dgm:pt>
    <dgm:pt modelId="{A8DF395D-2AFC-4001-AE30-C1F25D366638}" type="sibTrans" cxnId="{10F08124-2131-4B8C-A399-808F31339665}">
      <dgm:prSet/>
      <dgm:spPr/>
      <dgm:t>
        <a:bodyPr/>
        <a:lstStyle/>
        <a:p>
          <a:endParaRPr lang="en-US"/>
        </a:p>
      </dgm:t>
    </dgm:pt>
    <dgm:pt modelId="{C6751A2F-870D-4224-A856-7876AA81DAE1}">
      <dgm:prSet phldrT="[Text]"/>
      <dgm:spPr/>
      <dgm:t>
        <a:bodyPr/>
        <a:lstStyle/>
        <a:p>
          <a:r>
            <a:rPr lang="en-US" dirty="0" smtClean="0">
              <a:hlinkClick xmlns:r="http://schemas.openxmlformats.org/officeDocument/2006/relationships" r:id="rId2"/>
            </a:rPr>
            <a:t>Portfolio</a:t>
          </a:r>
          <a:endParaRPr lang="en-US" dirty="0"/>
        </a:p>
      </dgm:t>
    </dgm:pt>
    <dgm:pt modelId="{F0216563-981C-4D5D-A1DC-E63FB8EBDAAC}" type="parTrans" cxnId="{A2D39FC4-263C-4587-A7E6-B0FB3E23B2B2}">
      <dgm:prSet/>
      <dgm:spPr/>
      <dgm:t>
        <a:bodyPr/>
        <a:lstStyle/>
        <a:p>
          <a:endParaRPr lang="en-US" dirty="0"/>
        </a:p>
      </dgm:t>
    </dgm:pt>
    <dgm:pt modelId="{DE139224-54C0-439B-B7EE-29997E4E732D}" type="sibTrans" cxnId="{A2D39FC4-263C-4587-A7E6-B0FB3E23B2B2}">
      <dgm:prSet/>
      <dgm:spPr/>
      <dgm:t>
        <a:bodyPr/>
        <a:lstStyle/>
        <a:p>
          <a:endParaRPr lang="en-US"/>
        </a:p>
      </dgm:t>
    </dgm:pt>
    <dgm:pt modelId="{15765558-6740-4EAB-A042-59EC4553C31A}">
      <dgm:prSet phldrT="[Text]"/>
      <dgm:spPr/>
      <dgm:t>
        <a:bodyPr/>
        <a:lstStyle/>
        <a:p>
          <a:r>
            <a:rPr lang="en-US" dirty="0" smtClean="0"/>
            <a:t>Community Space</a:t>
          </a:r>
          <a:endParaRPr lang="en-US" dirty="0"/>
        </a:p>
      </dgm:t>
    </dgm:pt>
    <dgm:pt modelId="{C85247C2-FB56-4509-A81F-940BBCF89F3F}" type="parTrans" cxnId="{867F8A8D-CF0E-4890-8100-7578F5478B77}">
      <dgm:prSet/>
      <dgm:spPr/>
      <dgm:t>
        <a:bodyPr/>
        <a:lstStyle/>
        <a:p>
          <a:endParaRPr lang="en-US"/>
        </a:p>
      </dgm:t>
    </dgm:pt>
    <dgm:pt modelId="{DB6E39AB-922C-4899-ABC7-D01626736E5C}" type="sibTrans" cxnId="{867F8A8D-CF0E-4890-8100-7578F5478B77}">
      <dgm:prSet/>
      <dgm:spPr/>
      <dgm:t>
        <a:bodyPr/>
        <a:lstStyle/>
        <a:p>
          <a:endParaRPr lang="en-US"/>
        </a:p>
      </dgm:t>
    </dgm:pt>
    <dgm:pt modelId="{9731470C-BC4D-49B3-A811-032F47479C4F}">
      <dgm:prSet phldrT="[Text]"/>
      <dgm:spPr/>
      <dgm:t>
        <a:bodyPr/>
        <a:lstStyle/>
        <a:p>
          <a:r>
            <a:rPr lang="en-US" dirty="0" smtClean="0">
              <a:hlinkClick xmlns:r="http://schemas.openxmlformats.org/officeDocument/2006/relationships" r:id="rId3"/>
            </a:rPr>
            <a:t>Conference</a:t>
          </a:r>
          <a:endParaRPr lang="en-US" dirty="0" smtClean="0"/>
        </a:p>
      </dgm:t>
    </dgm:pt>
    <dgm:pt modelId="{501310F0-4BC3-4300-9E98-AEA25D6EEE68}" type="parTrans" cxnId="{732EEAF8-DA1E-4BC2-81C9-147A1BE51445}">
      <dgm:prSet/>
      <dgm:spPr/>
      <dgm:t>
        <a:bodyPr/>
        <a:lstStyle/>
        <a:p>
          <a:endParaRPr lang="en-US" dirty="0"/>
        </a:p>
      </dgm:t>
    </dgm:pt>
    <dgm:pt modelId="{55A379AC-842C-4C2B-9723-A99EA0A632F7}" type="sibTrans" cxnId="{732EEAF8-DA1E-4BC2-81C9-147A1BE51445}">
      <dgm:prSet/>
      <dgm:spPr/>
      <dgm:t>
        <a:bodyPr/>
        <a:lstStyle/>
        <a:p>
          <a:endParaRPr lang="en-US"/>
        </a:p>
      </dgm:t>
    </dgm:pt>
    <dgm:pt modelId="{13F627D0-36A6-40C6-ACCE-A4BF78877249}">
      <dgm:prSet phldrT="[Text]"/>
      <dgm:spPr/>
      <dgm:t>
        <a:bodyPr/>
        <a:lstStyle/>
        <a:p>
          <a:r>
            <a:rPr lang="en-US" dirty="0" smtClean="0"/>
            <a:t>Web Cast Platform</a:t>
          </a:r>
          <a:endParaRPr lang="en-US" dirty="0"/>
        </a:p>
      </dgm:t>
    </dgm:pt>
    <dgm:pt modelId="{A25CC66C-8D9D-4859-AD67-927D99F91795}" type="parTrans" cxnId="{E1EF9E2D-EF9D-4CCC-B4AC-FF94C834ADEC}">
      <dgm:prSet/>
      <dgm:spPr/>
      <dgm:t>
        <a:bodyPr/>
        <a:lstStyle/>
        <a:p>
          <a:endParaRPr lang="en-US"/>
        </a:p>
      </dgm:t>
    </dgm:pt>
    <dgm:pt modelId="{A0EF345B-1E04-40B5-B141-69C2475589E3}" type="sibTrans" cxnId="{E1EF9E2D-EF9D-4CCC-B4AC-FF94C834ADEC}">
      <dgm:prSet/>
      <dgm:spPr/>
      <dgm:t>
        <a:bodyPr/>
        <a:lstStyle/>
        <a:p>
          <a:endParaRPr lang="en-US"/>
        </a:p>
      </dgm:t>
    </dgm:pt>
    <dgm:pt modelId="{03744957-3365-4B6B-9849-447E766BB439}">
      <dgm:prSet phldrT="[Text]"/>
      <dgm:spPr/>
      <dgm:t>
        <a:bodyPr/>
        <a:lstStyle/>
        <a:p>
          <a:r>
            <a:rPr lang="en-US" dirty="0" smtClean="0"/>
            <a:t>Learning Environment</a:t>
          </a:r>
          <a:endParaRPr lang="en-US" dirty="0"/>
        </a:p>
      </dgm:t>
    </dgm:pt>
    <dgm:pt modelId="{1307304B-A74C-478D-8D18-2D9E44348D18}" type="parTrans" cxnId="{BF8C84FB-7F1C-4A18-A39F-8565319553FA}">
      <dgm:prSet/>
      <dgm:spPr/>
      <dgm:t>
        <a:bodyPr/>
        <a:lstStyle/>
        <a:p>
          <a:endParaRPr lang="en-US"/>
        </a:p>
      </dgm:t>
    </dgm:pt>
    <dgm:pt modelId="{A6E918EE-FE00-47D0-B1F2-8110359DC63B}" type="sibTrans" cxnId="{BF8C84FB-7F1C-4A18-A39F-8565319553FA}">
      <dgm:prSet/>
      <dgm:spPr/>
      <dgm:t>
        <a:bodyPr/>
        <a:lstStyle/>
        <a:p>
          <a:endParaRPr lang="en-US"/>
        </a:p>
      </dgm:t>
    </dgm:pt>
    <dgm:pt modelId="{702B3ED5-FB4C-484C-AC24-D24308DABCD6}">
      <dgm:prSet phldrT="[Text]"/>
      <dgm:spPr/>
      <dgm:t>
        <a:bodyPr/>
        <a:lstStyle/>
        <a:p>
          <a:r>
            <a:rPr lang="en-US" dirty="0" smtClean="0">
              <a:hlinkClick xmlns:r="http://schemas.openxmlformats.org/officeDocument/2006/relationships" r:id="rId4"/>
            </a:rPr>
            <a:t>Discussion</a:t>
          </a:r>
          <a:endParaRPr lang="en-US" dirty="0"/>
        </a:p>
      </dgm:t>
    </dgm:pt>
    <dgm:pt modelId="{3586DE50-539A-4BD3-9424-CB3934242EEB}" type="parTrans" cxnId="{07A79B9C-E19B-4EF2-960A-E688B72EBBD1}">
      <dgm:prSet/>
      <dgm:spPr/>
      <dgm:t>
        <a:bodyPr/>
        <a:lstStyle/>
        <a:p>
          <a:endParaRPr lang="en-US" dirty="0"/>
        </a:p>
      </dgm:t>
    </dgm:pt>
    <dgm:pt modelId="{32F05734-7077-4A8B-B21A-DD864D8A5B95}" type="sibTrans" cxnId="{07A79B9C-E19B-4EF2-960A-E688B72EBBD1}">
      <dgm:prSet/>
      <dgm:spPr/>
      <dgm:t>
        <a:bodyPr/>
        <a:lstStyle/>
        <a:p>
          <a:endParaRPr lang="en-US"/>
        </a:p>
      </dgm:t>
    </dgm:pt>
    <dgm:pt modelId="{F7E3CE75-739C-4C0E-AA03-5CF908C478E5}">
      <dgm:prSet phldrT="[Text]"/>
      <dgm:spPr/>
      <dgm:t>
        <a:bodyPr/>
        <a:lstStyle/>
        <a:p>
          <a:r>
            <a:rPr lang="en-US" dirty="0" smtClean="0">
              <a:hlinkClick xmlns:r="http://schemas.openxmlformats.org/officeDocument/2006/relationships" r:id="rId5"/>
            </a:rPr>
            <a:t>Audio</a:t>
          </a:r>
          <a:endParaRPr lang="en-US" dirty="0"/>
        </a:p>
      </dgm:t>
    </dgm:pt>
    <dgm:pt modelId="{008055DC-27DD-4227-81B5-2A0554229FC7}" type="parTrans" cxnId="{7614AF04-5E4A-4B0D-88FB-2D02402BCD1B}">
      <dgm:prSet/>
      <dgm:spPr/>
      <dgm:t>
        <a:bodyPr/>
        <a:lstStyle/>
        <a:p>
          <a:endParaRPr lang="en-US" dirty="0"/>
        </a:p>
      </dgm:t>
    </dgm:pt>
    <dgm:pt modelId="{81356CD5-76E9-4B13-A507-E165286E841C}" type="sibTrans" cxnId="{7614AF04-5E4A-4B0D-88FB-2D02402BCD1B}">
      <dgm:prSet/>
      <dgm:spPr/>
      <dgm:t>
        <a:bodyPr/>
        <a:lstStyle/>
        <a:p>
          <a:endParaRPr lang="en-US"/>
        </a:p>
      </dgm:t>
    </dgm:pt>
    <dgm:pt modelId="{6974A260-2C79-4DB0-A730-8D7D238785FA}">
      <dgm:prSet phldrT="[Text]"/>
      <dgm:spPr/>
      <dgm:t>
        <a:bodyPr/>
        <a:lstStyle/>
        <a:p>
          <a:r>
            <a:rPr lang="en-US" dirty="0" smtClean="0">
              <a:hlinkClick xmlns:r="http://schemas.openxmlformats.org/officeDocument/2006/relationships" r:id="rId6"/>
            </a:rPr>
            <a:t>Video</a:t>
          </a:r>
          <a:endParaRPr lang="en-US" dirty="0"/>
        </a:p>
      </dgm:t>
    </dgm:pt>
    <dgm:pt modelId="{5A780D56-4DDC-4BDB-89C2-9531AFA81867}" type="parTrans" cxnId="{579A7717-FDE9-4598-BE73-4C006B85A472}">
      <dgm:prSet/>
      <dgm:spPr/>
      <dgm:t>
        <a:bodyPr/>
        <a:lstStyle/>
        <a:p>
          <a:endParaRPr lang="en-US" dirty="0"/>
        </a:p>
      </dgm:t>
    </dgm:pt>
    <dgm:pt modelId="{C5B7CF13-47FD-453F-A1A6-66DDCD5605A3}" type="sibTrans" cxnId="{579A7717-FDE9-4598-BE73-4C006B85A472}">
      <dgm:prSet/>
      <dgm:spPr/>
      <dgm:t>
        <a:bodyPr/>
        <a:lstStyle/>
        <a:p>
          <a:endParaRPr lang="en-US"/>
        </a:p>
      </dgm:t>
    </dgm:pt>
    <dgm:pt modelId="{4553A205-FFC7-4E03-8378-39021123A171}">
      <dgm:prSet phldrT="[Text]"/>
      <dgm:spPr/>
      <dgm:t>
        <a:bodyPr/>
        <a:lstStyle/>
        <a:p>
          <a:r>
            <a:rPr lang="en-US" dirty="0" smtClean="0">
              <a:hlinkClick xmlns:r="http://schemas.openxmlformats.org/officeDocument/2006/relationships" r:id="rId7"/>
            </a:rPr>
            <a:t>Lessons</a:t>
          </a:r>
          <a:endParaRPr lang="en-US" dirty="0"/>
        </a:p>
      </dgm:t>
    </dgm:pt>
    <dgm:pt modelId="{2D371568-BCCE-400F-9327-F7702DB9E5DC}" type="parTrans" cxnId="{D3E5433F-B104-4500-91E3-57EACDE5A5DB}">
      <dgm:prSet/>
      <dgm:spPr/>
      <dgm:t>
        <a:bodyPr/>
        <a:lstStyle/>
        <a:p>
          <a:endParaRPr lang="en-US" dirty="0"/>
        </a:p>
      </dgm:t>
    </dgm:pt>
    <dgm:pt modelId="{711D69CD-1352-4269-BD8D-97CCBBF63B62}" type="sibTrans" cxnId="{D3E5433F-B104-4500-91E3-57EACDE5A5DB}">
      <dgm:prSet/>
      <dgm:spPr/>
      <dgm:t>
        <a:bodyPr/>
        <a:lstStyle/>
        <a:p>
          <a:endParaRPr lang="en-US"/>
        </a:p>
      </dgm:t>
    </dgm:pt>
    <dgm:pt modelId="{53C54980-7EC2-4F06-96DB-7C1AFFD1FDFB}">
      <dgm:prSet phldrT="[Text]"/>
      <dgm:spPr/>
      <dgm:t>
        <a:bodyPr/>
        <a:lstStyle/>
        <a:p>
          <a:r>
            <a:rPr lang="en-US" dirty="0" smtClean="0">
              <a:hlinkClick xmlns:r="http://schemas.openxmlformats.org/officeDocument/2006/relationships" r:id="rId8"/>
            </a:rPr>
            <a:t>Resources</a:t>
          </a:r>
          <a:endParaRPr lang="en-US" dirty="0"/>
        </a:p>
      </dgm:t>
    </dgm:pt>
    <dgm:pt modelId="{B9592E40-1B64-4382-AB52-1CC271A5BB55}" type="parTrans" cxnId="{16E0D695-60F3-4308-8975-3FB2111FF6EA}">
      <dgm:prSet/>
      <dgm:spPr/>
      <dgm:t>
        <a:bodyPr/>
        <a:lstStyle/>
        <a:p>
          <a:endParaRPr lang="en-US" dirty="0"/>
        </a:p>
      </dgm:t>
    </dgm:pt>
    <dgm:pt modelId="{0AA5CAD4-C69C-4112-9044-995AD4652D6A}" type="sibTrans" cxnId="{16E0D695-60F3-4308-8975-3FB2111FF6EA}">
      <dgm:prSet/>
      <dgm:spPr/>
      <dgm:t>
        <a:bodyPr/>
        <a:lstStyle/>
        <a:p>
          <a:endParaRPr lang="en-US"/>
        </a:p>
      </dgm:t>
    </dgm:pt>
    <dgm:pt modelId="{10E8C3E2-787A-46A9-93B0-54A82FDE9B6E}" type="pres">
      <dgm:prSet presAssocID="{95F6AAE2-A6A7-4FBB-AB4B-E44EE02BAA5C}" presName="diagram" presStyleCnt="0">
        <dgm:presLayoutVars>
          <dgm:chPref val="1"/>
          <dgm:dir/>
          <dgm:animOne val="branch"/>
          <dgm:animLvl val="lvl"/>
          <dgm:resizeHandles/>
        </dgm:presLayoutVars>
      </dgm:prSet>
      <dgm:spPr/>
      <dgm:t>
        <a:bodyPr/>
        <a:lstStyle/>
        <a:p>
          <a:endParaRPr lang="en-US"/>
        </a:p>
      </dgm:t>
    </dgm:pt>
    <dgm:pt modelId="{FB0354E1-3EF9-4406-840C-01318636FBB8}" type="pres">
      <dgm:prSet presAssocID="{5836FFEC-6011-4EBA-9280-BD1AF6C924FA}" presName="root" presStyleCnt="0"/>
      <dgm:spPr/>
    </dgm:pt>
    <dgm:pt modelId="{83D437A7-65CC-4DA4-B9AC-65236A034BE4}" type="pres">
      <dgm:prSet presAssocID="{5836FFEC-6011-4EBA-9280-BD1AF6C924FA}" presName="rootComposite" presStyleCnt="0"/>
      <dgm:spPr/>
    </dgm:pt>
    <dgm:pt modelId="{10C0B1AB-01FA-49DE-B92F-AEFFB79C5115}" type="pres">
      <dgm:prSet presAssocID="{5836FFEC-6011-4EBA-9280-BD1AF6C924FA}" presName="rootText" presStyleLbl="node1" presStyleIdx="0" presStyleCnt="4"/>
      <dgm:spPr/>
      <dgm:t>
        <a:bodyPr/>
        <a:lstStyle/>
        <a:p>
          <a:endParaRPr lang="en-US"/>
        </a:p>
      </dgm:t>
    </dgm:pt>
    <dgm:pt modelId="{C65DF713-3FC7-421C-AA7A-4273A8F84BF4}" type="pres">
      <dgm:prSet presAssocID="{5836FFEC-6011-4EBA-9280-BD1AF6C924FA}" presName="rootConnector" presStyleLbl="node1" presStyleIdx="0" presStyleCnt="4"/>
      <dgm:spPr/>
      <dgm:t>
        <a:bodyPr/>
        <a:lstStyle/>
        <a:p>
          <a:endParaRPr lang="en-US"/>
        </a:p>
      </dgm:t>
    </dgm:pt>
    <dgm:pt modelId="{8B18C5EE-9D2E-4E0C-8E07-D049F9591859}" type="pres">
      <dgm:prSet presAssocID="{5836FFEC-6011-4EBA-9280-BD1AF6C924FA}" presName="childShape" presStyleCnt="0"/>
      <dgm:spPr/>
    </dgm:pt>
    <dgm:pt modelId="{DA45FEE6-3C45-4E80-8063-68F189A57212}" type="pres">
      <dgm:prSet presAssocID="{B4F74BFC-AEE5-4A65-BA6F-97089162D00E}" presName="Name13" presStyleLbl="parChTrans1D2" presStyleIdx="0" presStyleCnt="8"/>
      <dgm:spPr/>
      <dgm:t>
        <a:bodyPr/>
        <a:lstStyle/>
        <a:p>
          <a:endParaRPr lang="en-US"/>
        </a:p>
      </dgm:t>
    </dgm:pt>
    <dgm:pt modelId="{E8232659-5394-4FDD-B77C-5A945A7333BA}" type="pres">
      <dgm:prSet presAssocID="{A35E7DD5-5DEE-45D2-83ED-DFA183BDFBEF}" presName="childText" presStyleLbl="bgAcc1" presStyleIdx="0" presStyleCnt="8">
        <dgm:presLayoutVars>
          <dgm:bulletEnabled val="1"/>
        </dgm:presLayoutVars>
      </dgm:prSet>
      <dgm:spPr/>
      <dgm:t>
        <a:bodyPr/>
        <a:lstStyle/>
        <a:p>
          <a:endParaRPr lang="en-US"/>
        </a:p>
      </dgm:t>
    </dgm:pt>
    <dgm:pt modelId="{DF195C34-4E51-439E-A70E-82A5785E3B3C}" type="pres">
      <dgm:prSet presAssocID="{F0216563-981C-4D5D-A1DC-E63FB8EBDAAC}" presName="Name13" presStyleLbl="parChTrans1D2" presStyleIdx="1" presStyleCnt="8"/>
      <dgm:spPr/>
      <dgm:t>
        <a:bodyPr/>
        <a:lstStyle/>
        <a:p>
          <a:endParaRPr lang="en-US"/>
        </a:p>
      </dgm:t>
    </dgm:pt>
    <dgm:pt modelId="{C0813A7E-2942-4DBA-B8B5-3B78F5DC1313}" type="pres">
      <dgm:prSet presAssocID="{C6751A2F-870D-4224-A856-7876AA81DAE1}" presName="childText" presStyleLbl="bgAcc1" presStyleIdx="1" presStyleCnt="8">
        <dgm:presLayoutVars>
          <dgm:bulletEnabled val="1"/>
        </dgm:presLayoutVars>
      </dgm:prSet>
      <dgm:spPr/>
      <dgm:t>
        <a:bodyPr/>
        <a:lstStyle/>
        <a:p>
          <a:endParaRPr lang="en-US"/>
        </a:p>
      </dgm:t>
    </dgm:pt>
    <dgm:pt modelId="{3EF1B5E3-B2C9-4843-A97A-3A24713BE726}" type="pres">
      <dgm:prSet presAssocID="{15765558-6740-4EAB-A042-59EC4553C31A}" presName="root" presStyleCnt="0"/>
      <dgm:spPr/>
    </dgm:pt>
    <dgm:pt modelId="{FEFEB057-3944-4664-A5F2-DBD666AB011D}" type="pres">
      <dgm:prSet presAssocID="{15765558-6740-4EAB-A042-59EC4553C31A}" presName="rootComposite" presStyleCnt="0"/>
      <dgm:spPr/>
    </dgm:pt>
    <dgm:pt modelId="{02D38B4F-3CC1-4964-B600-02C08E338742}" type="pres">
      <dgm:prSet presAssocID="{15765558-6740-4EAB-A042-59EC4553C31A}" presName="rootText" presStyleLbl="node1" presStyleIdx="1" presStyleCnt="4"/>
      <dgm:spPr/>
      <dgm:t>
        <a:bodyPr/>
        <a:lstStyle/>
        <a:p>
          <a:endParaRPr lang="en-US"/>
        </a:p>
      </dgm:t>
    </dgm:pt>
    <dgm:pt modelId="{17431882-7760-48E1-B3F2-729EB8B28FD4}" type="pres">
      <dgm:prSet presAssocID="{15765558-6740-4EAB-A042-59EC4553C31A}" presName="rootConnector" presStyleLbl="node1" presStyleIdx="1" presStyleCnt="4"/>
      <dgm:spPr/>
      <dgm:t>
        <a:bodyPr/>
        <a:lstStyle/>
        <a:p>
          <a:endParaRPr lang="en-US"/>
        </a:p>
      </dgm:t>
    </dgm:pt>
    <dgm:pt modelId="{24406C43-C504-4A45-8F90-5B814B7BF5F6}" type="pres">
      <dgm:prSet presAssocID="{15765558-6740-4EAB-A042-59EC4553C31A}" presName="childShape" presStyleCnt="0"/>
      <dgm:spPr/>
    </dgm:pt>
    <dgm:pt modelId="{849EFF0B-4901-4415-8AF2-ABAF8F7CEF8E}" type="pres">
      <dgm:prSet presAssocID="{501310F0-4BC3-4300-9E98-AEA25D6EEE68}" presName="Name13" presStyleLbl="parChTrans1D2" presStyleIdx="2" presStyleCnt="8"/>
      <dgm:spPr/>
      <dgm:t>
        <a:bodyPr/>
        <a:lstStyle/>
        <a:p>
          <a:endParaRPr lang="en-US"/>
        </a:p>
      </dgm:t>
    </dgm:pt>
    <dgm:pt modelId="{9E1C8EB4-2FB0-4469-B5E3-08C2D3C08E2F}" type="pres">
      <dgm:prSet presAssocID="{9731470C-BC4D-49B3-A811-032F47479C4F}" presName="childText" presStyleLbl="bgAcc1" presStyleIdx="2" presStyleCnt="8">
        <dgm:presLayoutVars>
          <dgm:bulletEnabled val="1"/>
        </dgm:presLayoutVars>
      </dgm:prSet>
      <dgm:spPr/>
      <dgm:t>
        <a:bodyPr/>
        <a:lstStyle/>
        <a:p>
          <a:endParaRPr lang="en-US"/>
        </a:p>
      </dgm:t>
    </dgm:pt>
    <dgm:pt modelId="{CD29A0AE-7B8D-46E0-8896-E5226971ADDE}" type="pres">
      <dgm:prSet presAssocID="{3586DE50-539A-4BD3-9424-CB3934242EEB}" presName="Name13" presStyleLbl="parChTrans1D2" presStyleIdx="3" presStyleCnt="8"/>
      <dgm:spPr/>
      <dgm:t>
        <a:bodyPr/>
        <a:lstStyle/>
        <a:p>
          <a:endParaRPr lang="en-US"/>
        </a:p>
      </dgm:t>
    </dgm:pt>
    <dgm:pt modelId="{04D93FAE-5E43-4A2C-99E2-5392AC016B27}" type="pres">
      <dgm:prSet presAssocID="{702B3ED5-FB4C-484C-AC24-D24308DABCD6}" presName="childText" presStyleLbl="bgAcc1" presStyleIdx="3" presStyleCnt="8">
        <dgm:presLayoutVars>
          <dgm:bulletEnabled val="1"/>
        </dgm:presLayoutVars>
      </dgm:prSet>
      <dgm:spPr/>
      <dgm:t>
        <a:bodyPr/>
        <a:lstStyle/>
        <a:p>
          <a:endParaRPr lang="en-US"/>
        </a:p>
      </dgm:t>
    </dgm:pt>
    <dgm:pt modelId="{AF5F23EB-D2F8-47CE-B031-9951C243001B}" type="pres">
      <dgm:prSet presAssocID="{13F627D0-36A6-40C6-ACCE-A4BF78877249}" presName="root" presStyleCnt="0"/>
      <dgm:spPr/>
    </dgm:pt>
    <dgm:pt modelId="{0CCD4E61-DB4E-497C-9807-7DCD8F1D4884}" type="pres">
      <dgm:prSet presAssocID="{13F627D0-36A6-40C6-ACCE-A4BF78877249}" presName="rootComposite" presStyleCnt="0"/>
      <dgm:spPr/>
    </dgm:pt>
    <dgm:pt modelId="{5AE38F0D-292A-40D2-8463-005676FFCCB8}" type="pres">
      <dgm:prSet presAssocID="{13F627D0-36A6-40C6-ACCE-A4BF78877249}" presName="rootText" presStyleLbl="node1" presStyleIdx="2" presStyleCnt="4"/>
      <dgm:spPr/>
      <dgm:t>
        <a:bodyPr/>
        <a:lstStyle/>
        <a:p>
          <a:endParaRPr lang="en-US"/>
        </a:p>
      </dgm:t>
    </dgm:pt>
    <dgm:pt modelId="{6700F56C-C5E6-4262-A334-DB1AF77672E2}" type="pres">
      <dgm:prSet presAssocID="{13F627D0-36A6-40C6-ACCE-A4BF78877249}" presName="rootConnector" presStyleLbl="node1" presStyleIdx="2" presStyleCnt="4"/>
      <dgm:spPr/>
      <dgm:t>
        <a:bodyPr/>
        <a:lstStyle/>
        <a:p>
          <a:endParaRPr lang="en-US"/>
        </a:p>
      </dgm:t>
    </dgm:pt>
    <dgm:pt modelId="{0116AA18-C2F3-4939-97AC-6739DD5D67FA}" type="pres">
      <dgm:prSet presAssocID="{13F627D0-36A6-40C6-ACCE-A4BF78877249}" presName="childShape" presStyleCnt="0"/>
      <dgm:spPr/>
    </dgm:pt>
    <dgm:pt modelId="{0F82A2C3-0A73-41DD-98E5-FA31F4C5F9E8}" type="pres">
      <dgm:prSet presAssocID="{008055DC-27DD-4227-81B5-2A0554229FC7}" presName="Name13" presStyleLbl="parChTrans1D2" presStyleIdx="4" presStyleCnt="8"/>
      <dgm:spPr/>
      <dgm:t>
        <a:bodyPr/>
        <a:lstStyle/>
        <a:p>
          <a:endParaRPr lang="en-US"/>
        </a:p>
      </dgm:t>
    </dgm:pt>
    <dgm:pt modelId="{46D4FC86-DB7A-4FB2-8A24-D84536396B85}" type="pres">
      <dgm:prSet presAssocID="{F7E3CE75-739C-4C0E-AA03-5CF908C478E5}" presName="childText" presStyleLbl="bgAcc1" presStyleIdx="4" presStyleCnt="8">
        <dgm:presLayoutVars>
          <dgm:bulletEnabled val="1"/>
        </dgm:presLayoutVars>
      </dgm:prSet>
      <dgm:spPr/>
      <dgm:t>
        <a:bodyPr/>
        <a:lstStyle/>
        <a:p>
          <a:endParaRPr lang="en-US"/>
        </a:p>
      </dgm:t>
    </dgm:pt>
    <dgm:pt modelId="{01436415-EFA0-4D01-B5BD-81B49EA3C4DC}" type="pres">
      <dgm:prSet presAssocID="{5A780D56-4DDC-4BDB-89C2-9531AFA81867}" presName="Name13" presStyleLbl="parChTrans1D2" presStyleIdx="5" presStyleCnt="8"/>
      <dgm:spPr/>
      <dgm:t>
        <a:bodyPr/>
        <a:lstStyle/>
        <a:p>
          <a:endParaRPr lang="en-US"/>
        </a:p>
      </dgm:t>
    </dgm:pt>
    <dgm:pt modelId="{88CEC032-755D-4D00-AC07-E7D61C99FC28}" type="pres">
      <dgm:prSet presAssocID="{6974A260-2C79-4DB0-A730-8D7D238785FA}" presName="childText" presStyleLbl="bgAcc1" presStyleIdx="5" presStyleCnt="8">
        <dgm:presLayoutVars>
          <dgm:bulletEnabled val="1"/>
        </dgm:presLayoutVars>
      </dgm:prSet>
      <dgm:spPr/>
      <dgm:t>
        <a:bodyPr/>
        <a:lstStyle/>
        <a:p>
          <a:endParaRPr lang="en-US"/>
        </a:p>
      </dgm:t>
    </dgm:pt>
    <dgm:pt modelId="{AECE8F8F-2A81-431A-B891-C3D2CCD025D9}" type="pres">
      <dgm:prSet presAssocID="{03744957-3365-4B6B-9849-447E766BB439}" presName="root" presStyleCnt="0"/>
      <dgm:spPr/>
    </dgm:pt>
    <dgm:pt modelId="{EC9C12C8-431D-4565-B7BC-18EC4C2149AF}" type="pres">
      <dgm:prSet presAssocID="{03744957-3365-4B6B-9849-447E766BB439}" presName="rootComposite" presStyleCnt="0"/>
      <dgm:spPr/>
    </dgm:pt>
    <dgm:pt modelId="{D7E25FF0-2FF9-40CB-BCE4-4A6444A20993}" type="pres">
      <dgm:prSet presAssocID="{03744957-3365-4B6B-9849-447E766BB439}" presName="rootText" presStyleLbl="node1" presStyleIdx="3" presStyleCnt="4"/>
      <dgm:spPr/>
      <dgm:t>
        <a:bodyPr/>
        <a:lstStyle/>
        <a:p>
          <a:endParaRPr lang="en-US"/>
        </a:p>
      </dgm:t>
    </dgm:pt>
    <dgm:pt modelId="{D6B5EBA8-07E5-4559-A9D4-D1760A2BFF22}" type="pres">
      <dgm:prSet presAssocID="{03744957-3365-4B6B-9849-447E766BB439}" presName="rootConnector" presStyleLbl="node1" presStyleIdx="3" presStyleCnt="4"/>
      <dgm:spPr/>
      <dgm:t>
        <a:bodyPr/>
        <a:lstStyle/>
        <a:p>
          <a:endParaRPr lang="en-US"/>
        </a:p>
      </dgm:t>
    </dgm:pt>
    <dgm:pt modelId="{EBDFB6E8-025E-41CC-A078-B4A001D9B741}" type="pres">
      <dgm:prSet presAssocID="{03744957-3365-4B6B-9849-447E766BB439}" presName="childShape" presStyleCnt="0"/>
      <dgm:spPr/>
    </dgm:pt>
    <dgm:pt modelId="{EBC923B4-1A15-493C-BF71-607A5C299CD8}" type="pres">
      <dgm:prSet presAssocID="{2D371568-BCCE-400F-9327-F7702DB9E5DC}" presName="Name13" presStyleLbl="parChTrans1D2" presStyleIdx="6" presStyleCnt="8"/>
      <dgm:spPr/>
      <dgm:t>
        <a:bodyPr/>
        <a:lstStyle/>
        <a:p>
          <a:endParaRPr lang="en-US"/>
        </a:p>
      </dgm:t>
    </dgm:pt>
    <dgm:pt modelId="{49051497-D11C-43EE-89A5-D04208FE6F89}" type="pres">
      <dgm:prSet presAssocID="{4553A205-FFC7-4E03-8378-39021123A171}" presName="childText" presStyleLbl="bgAcc1" presStyleIdx="6" presStyleCnt="8">
        <dgm:presLayoutVars>
          <dgm:bulletEnabled val="1"/>
        </dgm:presLayoutVars>
      </dgm:prSet>
      <dgm:spPr/>
      <dgm:t>
        <a:bodyPr/>
        <a:lstStyle/>
        <a:p>
          <a:endParaRPr lang="en-US"/>
        </a:p>
      </dgm:t>
    </dgm:pt>
    <dgm:pt modelId="{D5C6DE04-55D3-4628-8E58-4D99BDD7019F}" type="pres">
      <dgm:prSet presAssocID="{B9592E40-1B64-4382-AB52-1CC271A5BB55}" presName="Name13" presStyleLbl="parChTrans1D2" presStyleIdx="7" presStyleCnt="8"/>
      <dgm:spPr/>
      <dgm:t>
        <a:bodyPr/>
        <a:lstStyle/>
        <a:p>
          <a:endParaRPr lang="en-US"/>
        </a:p>
      </dgm:t>
    </dgm:pt>
    <dgm:pt modelId="{DEFBE417-2A52-469F-8D44-05BE2370E7DB}" type="pres">
      <dgm:prSet presAssocID="{53C54980-7EC2-4F06-96DB-7C1AFFD1FDFB}" presName="childText" presStyleLbl="bgAcc1" presStyleIdx="7" presStyleCnt="8">
        <dgm:presLayoutVars>
          <dgm:bulletEnabled val="1"/>
        </dgm:presLayoutVars>
      </dgm:prSet>
      <dgm:spPr/>
      <dgm:t>
        <a:bodyPr/>
        <a:lstStyle/>
        <a:p>
          <a:endParaRPr lang="en-US"/>
        </a:p>
      </dgm:t>
    </dgm:pt>
  </dgm:ptLst>
  <dgm:cxnLst>
    <dgm:cxn modelId="{16E0D695-60F3-4308-8975-3FB2111FF6EA}" srcId="{03744957-3365-4B6B-9849-447E766BB439}" destId="{53C54980-7EC2-4F06-96DB-7C1AFFD1FDFB}" srcOrd="1" destOrd="0" parTransId="{B9592E40-1B64-4382-AB52-1CC271A5BB55}" sibTransId="{0AA5CAD4-C69C-4112-9044-995AD4652D6A}"/>
    <dgm:cxn modelId="{99F51933-7900-4064-A4E7-6CF78FB7F669}" type="presOf" srcId="{53C54980-7EC2-4F06-96DB-7C1AFFD1FDFB}" destId="{DEFBE417-2A52-469F-8D44-05BE2370E7DB}" srcOrd="0" destOrd="0" presId="urn:microsoft.com/office/officeart/2005/8/layout/hierarchy3"/>
    <dgm:cxn modelId="{EF407544-343F-4AD3-BF0A-5A8361A9FFC4}" type="presOf" srcId="{A35E7DD5-5DEE-45D2-83ED-DFA183BDFBEF}" destId="{E8232659-5394-4FDD-B77C-5A945A7333BA}" srcOrd="0" destOrd="0" presId="urn:microsoft.com/office/officeart/2005/8/layout/hierarchy3"/>
    <dgm:cxn modelId="{07A79B9C-E19B-4EF2-960A-E688B72EBBD1}" srcId="{15765558-6740-4EAB-A042-59EC4553C31A}" destId="{702B3ED5-FB4C-484C-AC24-D24308DABCD6}" srcOrd="1" destOrd="0" parTransId="{3586DE50-539A-4BD3-9424-CB3934242EEB}" sibTransId="{32F05734-7077-4A8B-B21A-DD864D8A5B95}"/>
    <dgm:cxn modelId="{44938A66-8CC1-408F-93B1-DD6D69C15BEC}" type="presOf" srcId="{F0216563-981C-4D5D-A1DC-E63FB8EBDAAC}" destId="{DF195C34-4E51-439E-A70E-82A5785E3B3C}" srcOrd="0" destOrd="0" presId="urn:microsoft.com/office/officeart/2005/8/layout/hierarchy3"/>
    <dgm:cxn modelId="{A2D39FC4-263C-4587-A7E6-B0FB3E23B2B2}" srcId="{5836FFEC-6011-4EBA-9280-BD1AF6C924FA}" destId="{C6751A2F-870D-4224-A856-7876AA81DAE1}" srcOrd="1" destOrd="0" parTransId="{F0216563-981C-4D5D-A1DC-E63FB8EBDAAC}" sibTransId="{DE139224-54C0-439B-B7EE-29997E4E732D}"/>
    <dgm:cxn modelId="{288CBB7D-3D90-4E53-896C-E91E48DD704A}" type="presOf" srcId="{4553A205-FFC7-4E03-8378-39021123A171}" destId="{49051497-D11C-43EE-89A5-D04208FE6F89}" srcOrd="0" destOrd="0" presId="urn:microsoft.com/office/officeart/2005/8/layout/hierarchy3"/>
    <dgm:cxn modelId="{579A7717-FDE9-4598-BE73-4C006B85A472}" srcId="{13F627D0-36A6-40C6-ACCE-A4BF78877249}" destId="{6974A260-2C79-4DB0-A730-8D7D238785FA}" srcOrd="1" destOrd="0" parTransId="{5A780D56-4DDC-4BDB-89C2-9531AFA81867}" sibTransId="{C5B7CF13-47FD-453F-A1A6-66DDCD5605A3}"/>
    <dgm:cxn modelId="{732EEAF8-DA1E-4BC2-81C9-147A1BE51445}" srcId="{15765558-6740-4EAB-A042-59EC4553C31A}" destId="{9731470C-BC4D-49B3-A811-032F47479C4F}" srcOrd="0" destOrd="0" parTransId="{501310F0-4BC3-4300-9E98-AEA25D6EEE68}" sibTransId="{55A379AC-842C-4C2B-9723-A99EA0A632F7}"/>
    <dgm:cxn modelId="{65656E0D-92E7-4E38-AF11-0F909D909345}" type="presOf" srcId="{03744957-3365-4B6B-9849-447E766BB439}" destId="{D6B5EBA8-07E5-4559-A9D4-D1760A2BFF22}" srcOrd="1" destOrd="0" presId="urn:microsoft.com/office/officeart/2005/8/layout/hierarchy3"/>
    <dgm:cxn modelId="{78DD2E30-64D4-487B-8E82-963DAB4D7E41}" type="presOf" srcId="{B4F74BFC-AEE5-4A65-BA6F-97089162D00E}" destId="{DA45FEE6-3C45-4E80-8063-68F189A57212}" srcOrd="0" destOrd="0" presId="urn:microsoft.com/office/officeart/2005/8/layout/hierarchy3"/>
    <dgm:cxn modelId="{28186C3C-1C29-43FD-864F-5EB1D9CF212C}" type="presOf" srcId="{702B3ED5-FB4C-484C-AC24-D24308DABCD6}" destId="{04D93FAE-5E43-4A2C-99E2-5392AC016B27}" srcOrd="0" destOrd="0" presId="urn:microsoft.com/office/officeart/2005/8/layout/hierarchy3"/>
    <dgm:cxn modelId="{420E5CE7-9F8D-45CF-BE40-A2F536E577BF}" type="presOf" srcId="{B9592E40-1B64-4382-AB52-1CC271A5BB55}" destId="{D5C6DE04-55D3-4628-8E58-4D99BDD7019F}" srcOrd="0" destOrd="0" presId="urn:microsoft.com/office/officeart/2005/8/layout/hierarchy3"/>
    <dgm:cxn modelId="{FAB89A8D-ABAA-40CC-9187-B3D832BBDEC0}" type="presOf" srcId="{C6751A2F-870D-4224-A856-7876AA81DAE1}" destId="{C0813A7E-2942-4DBA-B8B5-3B78F5DC1313}" srcOrd="0" destOrd="0" presId="urn:microsoft.com/office/officeart/2005/8/layout/hierarchy3"/>
    <dgm:cxn modelId="{150D385E-87FD-4A86-AAC5-788BDA4C8A4D}" type="presOf" srcId="{95F6AAE2-A6A7-4FBB-AB4B-E44EE02BAA5C}" destId="{10E8C3E2-787A-46A9-93B0-54A82FDE9B6E}" srcOrd="0" destOrd="0" presId="urn:microsoft.com/office/officeart/2005/8/layout/hierarchy3"/>
    <dgm:cxn modelId="{10F08124-2131-4B8C-A399-808F31339665}" srcId="{5836FFEC-6011-4EBA-9280-BD1AF6C924FA}" destId="{A35E7DD5-5DEE-45D2-83ED-DFA183BDFBEF}" srcOrd="0" destOrd="0" parTransId="{B4F74BFC-AEE5-4A65-BA6F-97089162D00E}" sibTransId="{A8DF395D-2AFC-4001-AE30-C1F25D366638}"/>
    <dgm:cxn modelId="{C2889CDA-BA03-4364-ABB0-2BBB00B46439}" type="presOf" srcId="{15765558-6740-4EAB-A042-59EC4553C31A}" destId="{17431882-7760-48E1-B3F2-729EB8B28FD4}" srcOrd="1" destOrd="0" presId="urn:microsoft.com/office/officeart/2005/8/layout/hierarchy3"/>
    <dgm:cxn modelId="{F9DC21B2-5D42-4723-A72F-9D0475877404}" srcId="{95F6AAE2-A6A7-4FBB-AB4B-E44EE02BAA5C}" destId="{5836FFEC-6011-4EBA-9280-BD1AF6C924FA}" srcOrd="0" destOrd="0" parTransId="{5031F7FA-CC9C-49FE-B1F6-8C497982CE90}" sibTransId="{A6C2A5AF-2742-4871-B159-B0DF4040D66D}"/>
    <dgm:cxn modelId="{6A6B8EF5-D8EA-4071-BB30-B3611B9C2B3D}" type="presOf" srcId="{15765558-6740-4EAB-A042-59EC4553C31A}" destId="{02D38B4F-3CC1-4964-B600-02C08E338742}" srcOrd="0" destOrd="0" presId="urn:microsoft.com/office/officeart/2005/8/layout/hierarchy3"/>
    <dgm:cxn modelId="{F44EC4F6-BF33-42F8-ACFC-F223FAE2DB4A}" type="presOf" srcId="{13F627D0-36A6-40C6-ACCE-A4BF78877249}" destId="{6700F56C-C5E6-4262-A334-DB1AF77672E2}" srcOrd="1" destOrd="0" presId="urn:microsoft.com/office/officeart/2005/8/layout/hierarchy3"/>
    <dgm:cxn modelId="{20BBCA03-CA74-4823-9113-0F9ECDC98263}" type="presOf" srcId="{F7E3CE75-739C-4C0E-AA03-5CF908C478E5}" destId="{46D4FC86-DB7A-4FB2-8A24-D84536396B85}" srcOrd="0" destOrd="0" presId="urn:microsoft.com/office/officeart/2005/8/layout/hierarchy3"/>
    <dgm:cxn modelId="{55979BB3-07AC-4671-9A3C-471674917292}" type="presOf" srcId="{9731470C-BC4D-49B3-A811-032F47479C4F}" destId="{9E1C8EB4-2FB0-4469-B5E3-08C2D3C08E2F}" srcOrd="0" destOrd="0" presId="urn:microsoft.com/office/officeart/2005/8/layout/hierarchy3"/>
    <dgm:cxn modelId="{544E82D6-FC2E-4357-B54F-D42D7F7A7438}" type="presOf" srcId="{5836FFEC-6011-4EBA-9280-BD1AF6C924FA}" destId="{C65DF713-3FC7-421C-AA7A-4273A8F84BF4}" srcOrd="1" destOrd="0" presId="urn:microsoft.com/office/officeart/2005/8/layout/hierarchy3"/>
    <dgm:cxn modelId="{867F8A8D-CF0E-4890-8100-7578F5478B77}" srcId="{95F6AAE2-A6A7-4FBB-AB4B-E44EE02BAA5C}" destId="{15765558-6740-4EAB-A042-59EC4553C31A}" srcOrd="1" destOrd="0" parTransId="{C85247C2-FB56-4509-A81F-940BBCF89F3F}" sibTransId="{DB6E39AB-922C-4899-ABC7-D01626736E5C}"/>
    <dgm:cxn modelId="{5A6BBD5B-0812-4E52-A078-454F053E1C1D}" type="presOf" srcId="{5836FFEC-6011-4EBA-9280-BD1AF6C924FA}" destId="{10C0B1AB-01FA-49DE-B92F-AEFFB79C5115}" srcOrd="0" destOrd="0" presId="urn:microsoft.com/office/officeart/2005/8/layout/hierarchy3"/>
    <dgm:cxn modelId="{F4A90922-8180-4C38-B843-4F7F516D5503}" type="presOf" srcId="{6974A260-2C79-4DB0-A730-8D7D238785FA}" destId="{88CEC032-755D-4D00-AC07-E7D61C99FC28}" srcOrd="0" destOrd="0" presId="urn:microsoft.com/office/officeart/2005/8/layout/hierarchy3"/>
    <dgm:cxn modelId="{7614AF04-5E4A-4B0D-88FB-2D02402BCD1B}" srcId="{13F627D0-36A6-40C6-ACCE-A4BF78877249}" destId="{F7E3CE75-739C-4C0E-AA03-5CF908C478E5}" srcOrd="0" destOrd="0" parTransId="{008055DC-27DD-4227-81B5-2A0554229FC7}" sibTransId="{81356CD5-76E9-4B13-A507-E165286E841C}"/>
    <dgm:cxn modelId="{C0E099B9-21B7-4D21-871B-162EFB0DF3E7}" type="presOf" srcId="{008055DC-27DD-4227-81B5-2A0554229FC7}" destId="{0F82A2C3-0A73-41DD-98E5-FA31F4C5F9E8}" srcOrd="0" destOrd="0" presId="urn:microsoft.com/office/officeart/2005/8/layout/hierarchy3"/>
    <dgm:cxn modelId="{2B17960E-EC14-42DD-BF33-ED6588A6F17B}" type="presOf" srcId="{5A780D56-4DDC-4BDB-89C2-9531AFA81867}" destId="{01436415-EFA0-4D01-B5BD-81B49EA3C4DC}" srcOrd="0" destOrd="0" presId="urn:microsoft.com/office/officeart/2005/8/layout/hierarchy3"/>
    <dgm:cxn modelId="{7EC88109-4B0E-43B1-878B-1F6C27058040}" type="presOf" srcId="{13F627D0-36A6-40C6-ACCE-A4BF78877249}" destId="{5AE38F0D-292A-40D2-8463-005676FFCCB8}" srcOrd="0" destOrd="0" presId="urn:microsoft.com/office/officeart/2005/8/layout/hierarchy3"/>
    <dgm:cxn modelId="{E5C3790D-7005-4141-BB7D-31505FBB74B1}" type="presOf" srcId="{2D371568-BCCE-400F-9327-F7702DB9E5DC}" destId="{EBC923B4-1A15-493C-BF71-607A5C299CD8}" srcOrd="0" destOrd="0" presId="urn:microsoft.com/office/officeart/2005/8/layout/hierarchy3"/>
    <dgm:cxn modelId="{BF8C84FB-7F1C-4A18-A39F-8565319553FA}" srcId="{95F6AAE2-A6A7-4FBB-AB4B-E44EE02BAA5C}" destId="{03744957-3365-4B6B-9849-447E766BB439}" srcOrd="3" destOrd="0" parTransId="{1307304B-A74C-478D-8D18-2D9E44348D18}" sibTransId="{A6E918EE-FE00-47D0-B1F2-8110359DC63B}"/>
    <dgm:cxn modelId="{E1EF9E2D-EF9D-4CCC-B4AC-FF94C834ADEC}" srcId="{95F6AAE2-A6A7-4FBB-AB4B-E44EE02BAA5C}" destId="{13F627D0-36A6-40C6-ACCE-A4BF78877249}" srcOrd="2" destOrd="0" parTransId="{A25CC66C-8D9D-4859-AD67-927D99F91795}" sibTransId="{A0EF345B-1E04-40B5-B141-69C2475589E3}"/>
    <dgm:cxn modelId="{D2B6F524-D8F1-4AF9-A02D-699AE065D082}" type="presOf" srcId="{3586DE50-539A-4BD3-9424-CB3934242EEB}" destId="{CD29A0AE-7B8D-46E0-8896-E5226971ADDE}" srcOrd="0" destOrd="0" presId="urn:microsoft.com/office/officeart/2005/8/layout/hierarchy3"/>
    <dgm:cxn modelId="{8E5DC224-2183-4913-9395-D09565EBBD48}" type="presOf" srcId="{03744957-3365-4B6B-9849-447E766BB439}" destId="{D7E25FF0-2FF9-40CB-BCE4-4A6444A20993}" srcOrd="0" destOrd="0" presId="urn:microsoft.com/office/officeart/2005/8/layout/hierarchy3"/>
    <dgm:cxn modelId="{F6888A96-D603-421C-8C5E-F12CE8D2DBE6}" type="presOf" srcId="{501310F0-4BC3-4300-9E98-AEA25D6EEE68}" destId="{849EFF0B-4901-4415-8AF2-ABAF8F7CEF8E}" srcOrd="0" destOrd="0" presId="urn:microsoft.com/office/officeart/2005/8/layout/hierarchy3"/>
    <dgm:cxn modelId="{D3E5433F-B104-4500-91E3-57EACDE5A5DB}" srcId="{03744957-3365-4B6B-9849-447E766BB439}" destId="{4553A205-FFC7-4E03-8378-39021123A171}" srcOrd="0" destOrd="0" parTransId="{2D371568-BCCE-400F-9327-F7702DB9E5DC}" sibTransId="{711D69CD-1352-4269-BD8D-97CCBBF63B62}"/>
    <dgm:cxn modelId="{DD5050B3-DE2F-4153-9A0A-0440469CE868}" type="presParOf" srcId="{10E8C3E2-787A-46A9-93B0-54A82FDE9B6E}" destId="{FB0354E1-3EF9-4406-840C-01318636FBB8}" srcOrd="0" destOrd="0" presId="urn:microsoft.com/office/officeart/2005/8/layout/hierarchy3"/>
    <dgm:cxn modelId="{BFCB6681-6555-4B05-A184-C40DE676CEA2}" type="presParOf" srcId="{FB0354E1-3EF9-4406-840C-01318636FBB8}" destId="{83D437A7-65CC-4DA4-B9AC-65236A034BE4}" srcOrd="0" destOrd="0" presId="urn:microsoft.com/office/officeart/2005/8/layout/hierarchy3"/>
    <dgm:cxn modelId="{CF249511-9F15-4F9C-952B-F57C12BE0A8C}" type="presParOf" srcId="{83D437A7-65CC-4DA4-B9AC-65236A034BE4}" destId="{10C0B1AB-01FA-49DE-B92F-AEFFB79C5115}" srcOrd="0" destOrd="0" presId="urn:microsoft.com/office/officeart/2005/8/layout/hierarchy3"/>
    <dgm:cxn modelId="{5D78916C-7218-44EE-AB18-41665574FA9D}" type="presParOf" srcId="{83D437A7-65CC-4DA4-B9AC-65236A034BE4}" destId="{C65DF713-3FC7-421C-AA7A-4273A8F84BF4}" srcOrd="1" destOrd="0" presId="urn:microsoft.com/office/officeart/2005/8/layout/hierarchy3"/>
    <dgm:cxn modelId="{7F7E140A-0A45-4678-94C2-0488BDEC7C22}" type="presParOf" srcId="{FB0354E1-3EF9-4406-840C-01318636FBB8}" destId="{8B18C5EE-9D2E-4E0C-8E07-D049F9591859}" srcOrd="1" destOrd="0" presId="urn:microsoft.com/office/officeart/2005/8/layout/hierarchy3"/>
    <dgm:cxn modelId="{D5200123-AAA9-49EF-B11C-89A28C58623B}" type="presParOf" srcId="{8B18C5EE-9D2E-4E0C-8E07-D049F9591859}" destId="{DA45FEE6-3C45-4E80-8063-68F189A57212}" srcOrd="0" destOrd="0" presId="urn:microsoft.com/office/officeart/2005/8/layout/hierarchy3"/>
    <dgm:cxn modelId="{6E7F241E-7F2F-4B06-B57E-80C908E79479}" type="presParOf" srcId="{8B18C5EE-9D2E-4E0C-8E07-D049F9591859}" destId="{E8232659-5394-4FDD-B77C-5A945A7333BA}" srcOrd="1" destOrd="0" presId="urn:microsoft.com/office/officeart/2005/8/layout/hierarchy3"/>
    <dgm:cxn modelId="{9B4A5C9B-DD20-4E3E-AA4A-C194726AF54F}" type="presParOf" srcId="{8B18C5EE-9D2E-4E0C-8E07-D049F9591859}" destId="{DF195C34-4E51-439E-A70E-82A5785E3B3C}" srcOrd="2" destOrd="0" presId="urn:microsoft.com/office/officeart/2005/8/layout/hierarchy3"/>
    <dgm:cxn modelId="{7B529482-31E2-410A-8BB8-80C5D5A32346}" type="presParOf" srcId="{8B18C5EE-9D2E-4E0C-8E07-D049F9591859}" destId="{C0813A7E-2942-4DBA-B8B5-3B78F5DC1313}" srcOrd="3" destOrd="0" presId="urn:microsoft.com/office/officeart/2005/8/layout/hierarchy3"/>
    <dgm:cxn modelId="{D7B1004A-EE66-4223-BB36-187A87398BB6}" type="presParOf" srcId="{10E8C3E2-787A-46A9-93B0-54A82FDE9B6E}" destId="{3EF1B5E3-B2C9-4843-A97A-3A24713BE726}" srcOrd="1" destOrd="0" presId="urn:microsoft.com/office/officeart/2005/8/layout/hierarchy3"/>
    <dgm:cxn modelId="{FFF28A92-E938-47E3-B8BE-DC43125737A5}" type="presParOf" srcId="{3EF1B5E3-B2C9-4843-A97A-3A24713BE726}" destId="{FEFEB057-3944-4664-A5F2-DBD666AB011D}" srcOrd="0" destOrd="0" presId="urn:microsoft.com/office/officeart/2005/8/layout/hierarchy3"/>
    <dgm:cxn modelId="{3247312C-0C24-41C2-AB4F-504ED45CFC03}" type="presParOf" srcId="{FEFEB057-3944-4664-A5F2-DBD666AB011D}" destId="{02D38B4F-3CC1-4964-B600-02C08E338742}" srcOrd="0" destOrd="0" presId="urn:microsoft.com/office/officeart/2005/8/layout/hierarchy3"/>
    <dgm:cxn modelId="{907342C2-CFD7-4748-882F-0597F23FEC01}" type="presParOf" srcId="{FEFEB057-3944-4664-A5F2-DBD666AB011D}" destId="{17431882-7760-48E1-B3F2-729EB8B28FD4}" srcOrd="1" destOrd="0" presId="urn:microsoft.com/office/officeart/2005/8/layout/hierarchy3"/>
    <dgm:cxn modelId="{668CC42F-E91C-4960-9512-7EC459AE5F14}" type="presParOf" srcId="{3EF1B5E3-B2C9-4843-A97A-3A24713BE726}" destId="{24406C43-C504-4A45-8F90-5B814B7BF5F6}" srcOrd="1" destOrd="0" presId="urn:microsoft.com/office/officeart/2005/8/layout/hierarchy3"/>
    <dgm:cxn modelId="{E5B223EE-25CE-46AD-B365-0EA8ECFBCDCE}" type="presParOf" srcId="{24406C43-C504-4A45-8F90-5B814B7BF5F6}" destId="{849EFF0B-4901-4415-8AF2-ABAF8F7CEF8E}" srcOrd="0" destOrd="0" presId="urn:microsoft.com/office/officeart/2005/8/layout/hierarchy3"/>
    <dgm:cxn modelId="{3B3F7D5C-35D9-45F8-B4C6-1D817D80713F}" type="presParOf" srcId="{24406C43-C504-4A45-8F90-5B814B7BF5F6}" destId="{9E1C8EB4-2FB0-4469-B5E3-08C2D3C08E2F}" srcOrd="1" destOrd="0" presId="urn:microsoft.com/office/officeart/2005/8/layout/hierarchy3"/>
    <dgm:cxn modelId="{E41D118E-3FDC-4918-9800-79671B1067CC}" type="presParOf" srcId="{24406C43-C504-4A45-8F90-5B814B7BF5F6}" destId="{CD29A0AE-7B8D-46E0-8896-E5226971ADDE}" srcOrd="2" destOrd="0" presId="urn:microsoft.com/office/officeart/2005/8/layout/hierarchy3"/>
    <dgm:cxn modelId="{B4FDD39A-A4B2-4A70-ADE7-C2CC5E4930E1}" type="presParOf" srcId="{24406C43-C504-4A45-8F90-5B814B7BF5F6}" destId="{04D93FAE-5E43-4A2C-99E2-5392AC016B27}" srcOrd="3" destOrd="0" presId="urn:microsoft.com/office/officeart/2005/8/layout/hierarchy3"/>
    <dgm:cxn modelId="{2B05338F-8CAE-4249-B30F-633433E609DD}" type="presParOf" srcId="{10E8C3E2-787A-46A9-93B0-54A82FDE9B6E}" destId="{AF5F23EB-D2F8-47CE-B031-9951C243001B}" srcOrd="2" destOrd="0" presId="urn:microsoft.com/office/officeart/2005/8/layout/hierarchy3"/>
    <dgm:cxn modelId="{B951C5E7-8E27-44BE-B87F-DC0870CF60C9}" type="presParOf" srcId="{AF5F23EB-D2F8-47CE-B031-9951C243001B}" destId="{0CCD4E61-DB4E-497C-9807-7DCD8F1D4884}" srcOrd="0" destOrd="0" presId="urn:microsoft.com/office/officeart/2005/8/layout/hierarchy3"/>
    <dgm:cxn modelId="{46F34D1B-1D9A-4ADE-8322-AAAC88B14FDF}" type="presParOf" srcId="{0CCD4E61-DB4E-497C-9807-7DCD8F1D4884}" destId="{5AE38F0D-292A-40D2-8463-005676FFCCB8}" srcOrd="0" destOrd="0" presId="urn:microsoft.com/office/officeart/2005/8/layout/hierarchy3"/>
    <dgm:cxn modelId="{253BBB98-7B65-46A2-95B5-2BD8BFE0ABE4}" type="presParOf" srcId="{0CCD4E61-DB4E-497C-9807-7DCD8F1D4884}" destId="{6700F56C-C5E6-4262-A334-DB1AF77672E2}" srcOrd="1" destOrd="0" presId="urn:microsoft.com/office/officeart/2005/8/layout/hierarchy3"/>
    <dgm:cxn modelId="{22774B7D-E8DB-4BE5-B849-935E1BB1AD97}" type="presParOf" srcId="{AF5F23EB-D2F8-47CE-B031-9951C243001B}" destId="{0116AA18-C2F3-4939-97AC-6739DD5D67FA}" srcOrd="1" destOrd="0" presId="urn:microsoft.com/office/officeart/2005/8/layout/hierarchy3"/>
    <dgm:cxn modelId="{FC476A86-ECC6-4B78-816C-DFFED491BC1E}" type="presParOf" srcId="{0116AA18-C2F3-4939-97AC-6739DD5D67FA}" destId="{0F82A2C3-0A73-41DD-98E5-FA31F4C5F9E8}" srcOrd="0" destOrd="0" presId="urn:microsoft.com/office/officeart/2005/8/layout/hierarchy3"/>
    <dgm:cxn modelId="{029042AB-2605-49DC-9841-F00E49EE5C31}" type="presParOf" srcId="{0116AA18-C2F3-4939-97AC-6739DD5D67FA}" destId="{46D4FC86-DB7A-4FB2-8A24-D84536396B85}" srcOrd="1" destOrd="0" presId="urn:microsoft.com/office/officeart/2005/8/layout/hierarchy3"/>
    <dgm:cxn modelId="{80810DC5-C2DA-4153-AB7B-1605B75836C8}" type="presParOf" srcId="{0116AA18-C2F3-4939-97AC-6739DD5D67FA}" destId="{01436415-EFA0-4D01-B5BD-81B49EA3C4DC}" srcOrd="2" destOrd="0" presId="urn:microsoft.com/office/officeart/2005/8/layout/hierarchy3"/>
    <dgm:cxn modelId="{15EF5AA4-7116-4BB2-92C0-37172775AD3E}" type="presParOf" srcId="{0116AA18-C2F3-4939-97AC-6739DD5D67FA}" destId="{88CEC032-755D-4D00-AC07-E7D61C99FC28}" srcOrd="3" destOrd="0" presId="urn:microsoft.com/office/officeart/2005/8/layout/hierarchy3"/>
    <dgm:cxn modelId="{B1A4DAEE-87C5-486F-9B64-268301AE561A}" type="presParOf" srcId="{10E8C3E2-787A-46A9-93B0-54A82FDE9B6E}" destId="{AECE8F8F-2A81-431A-B891-C3D2CCD025D9}" srcOrd="3" destOrd="0" presId="urn:microsoft.com/office/officeart/2005/8/layout/hierarchy3"/>
    <dgm:cxn modelId="{A98BC2D8-B7A5-4E9A-B08A-14CCEB44BE2D}" type="presParOf" srcId="{AECE8F8F-2A81-431A-B891-C3D2CCD025D9}" destId="{EC9C12C8-431D-4565-B7BC-18EC4C2149AF}" srcOrd="0" destOrd="0" presId="urn:microsoft.com/office/officeart/2005/8/layout/hierarchy3"/>
    <dgm:cxn modelId="{A37B5686-1DEC-4303-AAF7-19B567ADC5BF}" type="presParOf" srcId="{EC9C12C8-431D-4565-B7BC-18EC4C2149AF}" destId="{D7E25FF0-2FF9-40CB-BCE4-4A6444A20993}" srcOrd="0" destOrd="0" presId="urn:microsoft.com/office/officeart/2005/8/layout/hierarchy3"/>
    <dgm:cxn modelId="{306796B7-0257-4FAC-9F76-FB90B8AD598C}" type="presParOf" srcId="{EC9C12C8-431D-4565-B7BC-18EC4C2149AF}" destId="{D6B5EBA8-07E5-4559-A9D4-D1760A2BFF22}" srcOrd="1" destOrd="0" presId="urn:microsoft.com/office/officeart/2005/8/layout/hierarchy3"/>
    <dgm:cxn modelId="{08992E64-00F2-4B1C-B445-D020C6CE2B5C}" type="presParOf" srcId="{AECE8F8F-2A81-431A-B891-C3D2CCD025D9}" destId="{EBDFB6E8-025E-41CC-A078-B4A001D9B741}" srcOrd="1" destOrd="0" presId="urn:microsoft.com/office/officeart/2005/8/layout/hierarchy3"/>
    <dgm:cxn modelId="{44ADC4FA-E91E-431B-9335-957BFAFBF3D3}" type="presParOf" srcId="{EBDFB6E8-025E-41CC-A078-B4A001D9B741}" destId="{EBC923B4-1A15-493C-BF71-607A5C299CD8}" srcOrd="0" destOrd="0" presId="urn:microsoft.com/office/officeart/2005/8/layout/hierarchy3"/>
    <dgm:cxn modelId="{DD6C1E89-DBB4-49A5-9D0C-2C471F1779C9}" type="presParOf" srcId="{EBDFB6E8-025E-41CC-A078-B4A001D9B741}" destId="{49051497-D11C-43EE-89A5-D04208FE6F89}" srcOrd="1" destOrd="0" presId="urn:microsoft.com/office/officeart/2005/8/layout/hierarchy3"/>
    <dgm:cxn modelId="{36A69833-E48E-43C9-8398-135826D0B9C8}" type="presParOf" srcId="{EBDFB6E8-025E-41CC-A078-B4A001D9B741}" destId="{D5C6DE04-55D3-4628-8E58-4D99BDD7019F}" srcOrd="2" destOrd="0" presId="urn:microsoft.com/office/officeart/2005/8/layout/hierarchy3"/>
    <dgm:cxn modelId="{8769C919-2E07-472B-9A07-5D6F4147808F}" type="presParOf" srcId="{EBDFB6E8-025E-41CC-A078-B4A001D9B741}" destId="{DEFBE417-2A52-469F-8D44-05BE2370E7DB}" srcOrd="3"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1#1" minVer="12.0">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constrLst>
      <dgm:constr type="w" for="ch" ptType="node" refType="w"/>
      <dgm:constr type="w" for="ch" ptType="sibTrans" refType="w" refFor="ch" refPtType="node" op="equ" fact="0.58"/>
      <dgm:constr type="primFontSz" for="ch" ptType="node" op="equ" val="100"/>
      <dgm:constr type="primFontSz" for="ch" ptType="sibTrans" op="equ" val="78"/>
      <dgm:constr type="primFontSz" for="ch" ptType="sibTrans" refType="primFontSz" refFor="ch" refPtType="node" op="lte" fact="0.78"/>
      <dgm:constr type="w" for="ch" forName="spacerL" refType="w" refFor="ch" refPtType="sibTrans" op="equ" fact="0.14"/>
      <dgm:constr type="w" for="ch" forName="spacerR" refType="w" refFor="ch" refPtType="sibTrans" op="equ"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forEach name="sibTransForEach" axis="followSib" ptType="sibTrans" cnt="1">
        <dgm:layoutNode name="spacerL">
          <dgm:alg type="sp"/>
        </dgm:layoutNode>
        <dgm:layoutNode name="sibTrans">
          <dgm:alg type="tx"/>
          <dgm:choose name="Name4">
            <dgm:if name="Name5" axis="followSib" ptType="sibTrans" func="cnt" op="equ" val="0">
              <dgm:shape xmlns:r="http://schemas.openxmlformats.org/officeDocument/2006/relationships" type="mathEqual" r:blip="">
                <dgm:adjLst/>
              </dgm:shape>
            </dgm:if>
            <dgm:else name="Name6">
              <dgm:shape xmlns:r="http://schemas.openxmlformats.org/officeDocument/2006/relationships" type="mathPlus" r:blip="">
                <dgm:adjLst/>
              </dgm:shape>
            </dgm:else>
          </dgm:choose>
          <dgm:constrLst>
            <dgm:constr type="h" refType="w"/>
            <dgm:constr type="lMarg"/>
            <dgm:constr type="rMarg"/>
            <dgm:constr type="tMarg"/>
            <dgm:constr type="bMarg"/>
          </dgm:constrLst>
          <dgm:ruleLst>
            <dgm:rule type="primFontSz" val="2" fact="NaN" max="NaN"/>
          </dgm:ruleLst>
        </dgm:layoutNode>
        <dgm:layoutNode name="spacerR">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1" minVer="12.0">
  <dgm:title val=""/>
  <dgm:desc val=""/>
  <dgm:catLst>
    <dgm:cat type="cycle" pri="9000"/>
    <dgm:cat type="relationship" pri="21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100"/>
              <dgm:constr type="primFontSz" for="des" forName="oneNode" refType="primFontSz" refFor="ch" refForName="centerShape" fact="0.95"/>
              <dgm:constr type="primFontSz" for="des" forName="oneNode" refType="primFontSz" refFor="ch" refForName="centerShape" op="lte" fact="0.95"/>
              <dgm:constr type="diam" for="ch" forName="singleconn" refType="diam"/>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ch" forName="node" refType="primFontSz" refFor="ch" refForName="centerShape" op="lte" fact="0.95"/>
              <dgm:constr type="diam" for="ch" forName="sibTrans" refType="diam"/>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100"/>
              <dgm:constr type="primFontSz" for="des" forName="oneNode" refType="primFontSz" refFor="ch" refForName="centerShape" fact="0.95"/>
              <dgm:constr type="primFontSz" for="ch" forName="oneNode" refType="primFontSz" refFor="ch" refForName="centerShape" op="lte" fact="0.95"/>
              <dgm:constr type="diam" for="ch" forName="singleconn" refType="diam" fact="-1"/>
              <dgm:constr type="h" for="ch" forName="singleconn" refType="w" refFor="ch" refForName="oneComp" fact="0.24"/>
              <dgm:constr type="diam" for="ch" refType="diam" op="equ" fact="-1"/>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constrLst>
          <dgm:constr type="w" val="1"/>
          <dgm:constr type="h" refType="w"/>
          <dgm:constr type="lMarg"/>
          <dgm:constr type="rMarg"/>
          <dgm:constr type="tMarg"/>
          <dgm:constr type="bMarg"/>
        </dgm:constrLst>
        <dgm:ruleLst>
          <dgm:rule type="primFontSz" val="2"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layoutNode name="dummy">
                <dgm:alg type="sp"/>
                <dgm:shape xmlns:r="http://schemas.openxmlformats.org/officeDocument/2006/relationships" r:blip="">
                  <dgm:adjLst/>
                </dgm:shape>
                <dgm:constrLst>
                  <dgm:constr type="h" refType="w"/>
                </dgm:constrLst>
                <dgm:presOf/>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constrLst>
                    <dgm:constr type="begPad"/>
                    <dgm:constr type="endPad"/>
                  </dgm:constr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layoutNode>
              <dgm:layoutNode name="dummya">
                <dgm:alg type="sp"/>
                <dgm:shape xmlns:r="http://schemas.openxmlformats.org/officeDocument/2006/relationships" r:blip="">
                  <dgm:adjLst/>
                </dgm:shape>
                <dgm:constrLst>
                  <dgm:constr type="h" refType="w"/>
                </dgm:constrLst>
                <dgm:presOf/>
              </dgm:layoutNode>
              <dgm:layoutNode name="dummyb">
                <dgm:alg type="sp"/>
                <dgm:shape xmlns:r="http://schemas.openxmlformats.org/officeDocument/2006/relationships" r:blip="">
                  <dgm:adjLst/>
                </dgm:shape>
                <dgm:constrLst>
                  <dgm:constr type="h" refType="w"/>
                </dgm:constrLst>
                <dgm:presOf/>
              </dgm:layoutNode>
              <dgm:layoutNode name="dummyc">
                <dgm:alg type="sp"/>
                <dgm:shape xmlns:r="http://schemas.openxmlformats.org/officeDocument/2006/relationships" r:blip="">
                  <dgm:adjLst/>
                </dgm:shape>
                <dgm:constrLst>
                  <dgm:constr type="h" refType="w"/>
                </dgm:constrLst>
                <dgm:presOf/>
              </dgm:layoutNode>
              <dgm:forEach name="sibTransForEach1" axis="followSib" ptType="sibTrans" hideLastTrans="0" cnt="1">
                <dgm:layoutNode name="singleconn" styleLbl="sibTrans2D1">
                  <dgm:choose name="Name25">
                    <dgm:if name="Name26" func="var" arg="dir" op="equ" val="norm">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constrLst>
                        <dgm:constr type="begPad"/>
                        <dgm:constr type="endPad"/>
                      </dgm:constrLst>
                    </dgm:if>
                    <dgm:else name="Name27">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constrLst>
                        <dgm:constr type="begPad"/>
                        <dgm:constr type="endPad"/>
                      </dgm:constrLst>
                    </dgm:else>
                  </dgm:choose>
                </dgm:layoutNode>
              </dgm:forEach>
            </dgm:if>
            <dgm:else name="Name28"/>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2" minVer="12.0">
  <dgm:title val=""/>
  <dgm:desc val=""/>
  <dgm:catLst>
    <dgm:cat type="cycle" pri="9000"/>
    <dgm:cat type="relationship" pri="21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100"/>
              <dgm:constr type="primFontSz" for="des" forName="oneNode" refType="primFontSz" refFor="ch" refForName="centerShape" fact="0.95"/>
              <dgm:constr type="primFontSz" for="des" forName="oneNode" refType="primFontSz" refFor="ch" refForName="centerShape" op="lte" fact="0.95"/>
              <dgm:constr type="diam" for="ch" forName="singleconn" refType="diam"/>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ch" forName="node" refType="primFontSz" refFor="ch" refForName="centerShape" op="lte" fact="0.95"/>
              <dgm:constr type="diam" for="ch" forName="sibTrans" refType="diam"/>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100"/>
              <dgm:constr type="primFontSz" for="des" forName="oneNode" refType="primFontSz" refFor="ch" refForName="centerShape" fact="0.95"/>
              <dgm:constr type="primFontSz" for="ch" forName="oneNode" refType="primFontSz" refFor="ch" refForName="centerShape" op="lte" fact="0.95"/>
              <dgm:constr type="diam" for="ch" forName="singleconn" refType="diam" fact="-1"/>
              <dgm:constr type="h" for="ch" forName="singleconn" refType="w" refFor="ch" refForName="oneComp" fact="0.24"/>
              <dgm:constr type="diam" for="ch" refType="diam" op="equ" fact="-1"/>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constrLst>
          <dgm:constr type="w" val="1"/>
          <dgm:constr type="h" refType="w"/>
          <dgm:constr type="lMarg"/>
          <dgm:constr type="rMarg"/>
          <dgm:constr type="tMarg"/>
          <dgm:constr type="bMarg"/>
        </dgm:constrLst>
        <dgm:ruleLst>
          <dgm:rule type="primFontSz" val="2"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layoutNode name="dummy">
                <dgm:alg type="sp"/>
                <dgm:shape xmlns:r="http://schemas.openxmlformats.org/officeDocument/2006/relationships" r:blip="">
                  <dgm:adjLst/>
                </dgm:shape>
                <dgm:constrLst>
                  <dgm:constr type="h" refType="w"/>
                </dgm:constrLst>
                <dgm:presOf/>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constrLst>
                    <dgm:constr type="begPad"/>
                    <dgm:constr type="endPad"/>
                  </dgm:constr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layoutNode>
              <dgm:layoutNode name="dummya">
                <dgm:alg type="sp"/>
                <dgm:shape xmlns:r="http://schemas.openxmlformats.org/officeDocument/2006/relationships" r:blip="">
                  <dgm:adjLst/>
                </dgm:shape>
                <dgm:constrLst>
                  <dgm:constr type="h" refType="w"/>
                </dgm:constrLst>
                <dgm:presOf/>
              </dgm:layoutNode>
              <dgm:layoutNode name="dummyb">
                <dgm:alg type="sp"/>
                <dgm:shape xmlns:r="http://schemas.openxmlformats.org/officeDocument/2006/relationships" r:blip="">
                  <dgm:adjLst/>
                </dgm:shape>
                <dgm:constrLst>
                  <dgm:constr type="h" refType="w"/>
                </dgm:constrLst>
                <dgm:presOf/>
              </dgm:layoutNode>
              <dgm:layoutNode name="dummyc">
                <dgm:alg type="sp"/>
                <dgm:shape xmlns:r="http://schemas.openxmlformats.org/officeDocument/2006/relationships" r:blip="">
                  <dgm:adjLst/>
                </dgm:shape>
                <dgm:constrLst>
                  <dgm:constr type="h" refType="w"/>
                </dgm:constrLst>
                <dgm:presOf/>
              </dgm:layoutNode>
              <dgm:forEach name="sibTransForEach1" axis="followSib" ptType="sibTrans" hideLastTrans="0" cnt="1">
                <dgm:layoutNode name="singleconn" styleLbl="sibTrans2D1">
                  <dgm:choose name="Name25">
                    <dgm:if name="Name26" func="var" arg="dir" op="equ" val="norm">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constrLst>
                        <dgm:constr type="begPad"/>
                        <dgm:constr type="endPad"/>
                      </dgm:constrLst>
                    </dgm:if>
                    <dgm:else name="Name27">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constrLst>
                        <dgm:constr type="begPad"/>
                        <dgm:constr type="endPad"/>
                      </dgm:constrLst>
                    </dgm:else>
                  </dgm:choose>
                </dgm:layoutNode>
              </dgm:forEach>
            </dgm:if>
            <dgm:else name="Name28"/>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1" minVer="12.0">
  <dgm:title val=""/>
  <dgm:desc val=""/>
  <dgm:catLst>
    <dgm:cat type="relationship" pri="22000"/>
    <dgm:cat type="cycle" pri="10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alg type="cycle">
          <dgm:param type="stAng" val="0"/>
          <dgm:param type="spanAng" val="-360"/>
          <dgm:param type="ctrShpMap" val="fNode"/>
        </dgm:alg>
      </dgm:else>
    </dgm:choose>
    <dgm:shape xmlns:r="http://schemas.openxmlformats.org/officeDocument/2006/relationships" r:blip="">
      <dgm:adjLst/>
    </dgm:shape>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des" forName="node" refType="primFontSz" refFor="ch" refForName="centerShape" op="lte" fact="0.95"/>
      <dgm:constr type="primFontSz" for="des" forName="connTx" refType="primFontSz" refFor="ch" refForName="centerShape" fact="0.78"/>
      <dgm:constr type="primFontSz" for="des" forName="connTx" refType="primFontSz" refFor="ch" refForName="centerShape" op="lte" fact="0.78"/>
    </dgm:constrLst>
    <dgm:choose name="Name7">
      <dgm:if name="Name8" axis="ch ch" ptType="node node" st="1 1" cnt="1 0" func="cnt" op="lte" val="6">
        <dgm:ruleLst>
          <dgm:rule type="diam" val="INF" fact="NaN" max="NaN"/>
        </dgm:ruleLst>
      </dgm:if>
      <dgm:if name="Name9" axis="ch ch" ptType="node node" st="1 1" cnt="1 0" func="cnt" op="lte" val="9">
        <dgm:ruleLst>
          <dgm:rule type="diam" val="INF" fact="NaN" max="NaN"/>
          <dgm:rule type="w" for="ch" forName="node" val="NaN" fact="0.6" max="NaN"/>
        </dgm:ruleLst>
      </dgm:if>
      <dgm:if name="Name10" axis="ch ch" ptType="node node" st="1 1" cnt="1 0" func="cnt" op="lte" val="12">
        <dgm:ruleLst>
          <dgm:rule type="diam" val="INF" fact="NaN" max="NaN"/>
          <dgm:rule type="w" for="ch" forName="node" val="NaN" fact="0.5" max="NaN"/>
        </dgm:ruleLst>
      </dgm:if>
      <dgm:else name="Name11">
        <dgm:ruleLst>
          <dgm:rule type="diam" val="INF" fact="NaN" max="NaN"/>
          <dgm:rule type="w" for="ch" forName="node" val="NaN" fact="0.38" max="NaN"/>
        </dgm:ruleLst>
      </dgm:else>
    </dgm:choose>
    <dgm:forEach name="Name12" axis="ch" ptType="node" cnt="1">
      <dgm:layoutNode name="centerShape" styleLbl="node0">
        <dgm:alg type="tx"/>
        <dgm:shape xmlns:r="http://schemas.openxmlformats.org/officeDocument/2006/relationships" type="ellipse" r:blip="">
          <dgm:adjLst/>
        </dgm:shape>
        <dgm:constrLst>
          <dgm:constr type="h" refType="w"/>
          <dgm:constr type="lMarg"/>
          <dgm:constr type="rMarg"/>
          <dgm:constr type="tMarg"/>
          <dgm:constr type="bMarg"/>
        </dgm:constrLst>
        <dgm:ruleLst>
          <dgm:rule type="primFontSz" val="2" fact="NaN" max="NaN"/>
        </dgm:ruleLst>
      </dgm:layoutNode>
      <dgm:forEach name="Name13" axis="ch">
        <dgm:forEach name="Name14" axis="self" ptType="parTrans">
          <dgm:layoutNode name="Name15">
            <dgm:alg type="conn">
              <dgm:param type="dim" val="1D"/>
              <dgm:param type="begPts" val="auto"/>
              <dgm:param type="endPts" val="auto"/>
              <dgm:param type="begSty" val="noArr"/>
              <dgm:param type="endSty" val="noArr"/>
            </dgm:alg>
            <dgm:shape xmlns:r="http://schemas.openxmlformats.org/officeDocument/2006/relationships" type="conn" r:blip="">
              <dgm:adjLst/>
            </dgm:shape>
            <dgm:constrLst>
              <dgm:constr type="connDist"/>
              <dgm:constr type="userA" for="ch" refType="connDist"/>
              <dgm:constr type="w" val="1"/>
              <dgm:constr type="h" val="5"/>
              <dgm:constr type="begPad"/>
              <dgm:constr type="endPad"/>
            </dgm:constrLst>
            <dgm:layoutNode name="connTx">
              <dgm:alg type="tx">
                <dgm:param type="autoTxRot" val="grav"/>
              </dgm:alg>
              <dgm:shape xmlns:r="http://schemas.openxmlformats.org/officeDocument/2006/relationships" type="rect" r:blip="" hideGeom="1">
                <dgm:adjLst/>
              </dgm:shape>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2" fact="NaN" max="NaN"/>
              </dgm:ruleLst>
            </dgm:layoutNode>
          </dgm:layoutNode>
        </dgm:forEach>
        <dgm:forEach name="Name16" axis="self" ptType="node">
          <dgm:layoutNode nam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2" minVer="12.0">
  <dgm:title val=""/>
  <dgm:desc val=""/>
  <dgm:catLst>
    <dgm:cat type="relationship" pri="22000"/>
    <dgm:cat type="cycle" pri="10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alg type="cycle">
          <dgm:param type="stAng" val="0"/>
          <dgm:param type="spanAng" val="-360"/>
          <dgm:param type="ctrShpMap" val="fNode"/>
        </dgm:alg>
      </dgm:else>
    </dgm:choose>
    <dgm:shape xmlns:r="http://schemas.openxmlformats.org/officeDocument/2006/relationships" r:blip="">
      <dgm:adjLst/>
    </dgm:shape>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des" forName="node" refType="primFontSz" refFor="ch" refForName="centerShape" op="lte" fact="0.95"/>
      <dgm:constr type="primFontSz" for="des" forName="connTx" refType="primFontSz" refFor="ch" refForName="centerShape" fact="0.78"/>
      <dgm:constr type="primFontSz" for="des" forName="connTx" refType="primFontSz" refFor="ch" refForName="centerShape" op="lte" fact="0.78"/>
    </dgm:constrLst>
    <dgm:choose name="Name7">
      <dgm:if name="Name8" axis="ch ch" ptType="node node" st="1 1" cnt="1 0" func="cnt" op="lte" val="6">
        <dgm:ruleLst>
          <dgm:rule type="diam" val="INF" fact="NaN" max="NaN"/>
        </dgm:ruleLst>
      </dgm:if>
      <dgm:if name="Name9" axis="ch ch" ptType="node node" st="1 1" cnt="1 0" func="cnt" op="lte" val="9">
        <dgm:ruleLst>
          <dgm:rule type="diam" val="INF" fact="NaN" max="NaN"/>
          <dgm:rule type="w" for="ch" forName="node" val="NaN" fact="0.6" max="NaN"/>
        </dgm:ruleLst>
      </dgm:if>
      <dgm:if name="Name10" axis="ch ch" ptType="node node" st="1 1" cnt="1 0" func="cnt" op="lte" val="12">
        <dgm:ruleLst>
          <dgm:rule type="diam" val="INF" fact="NaN" max="NaN"/>
          <dgm:rule type="w" for="ch" forName="node" val="NaN" fact="0.5" max="NaN"/>
        </dgm:ruleLst>
      </dgm:if>
      <dgm:else name="Name11">
        <dgm:ruleLst>
          <dgm:rule type="diam" val="INF" fact="NaN" max="NaN"/>
          <dgm:rule type="w" for="ch" forName="node" val="NaN" fact="0.38" max="NaN"/>
        </dgm:ruleLst>
      </dgm:else>
    </dgm:choose>
    <dgm:forEach name="Name12" axis="ch" ptType="node" cnt="1">
      <dgm:layoutNode name="centerShape" styleLbl="node0">
        <dgm:alg type="tx"/>
        <dgm:shape xmlns:r="http://schemas.openxmlformats.org/officeDocument/2006/relationships" type="ellipse" r:blip="">
          <dgm:adjLst/>
        </dgm:shape>
        <dgm:constrLst>
          <dgm:constr type="h" refType="w"/>
          <dgm:constr type="lMarg"/>
          <dgm:constr type="rMarg"/>
          <dgm:constr type="tMarg"/>
          <dgm:constr type="bMarg"/>
        </dgm:constrLst>
        <dgm:ruleLst>
          <dgm:rule type="primFontSz" val="2" fact="NaN" max="NaN"/>
        </dgm:ruleLst>
      </dgm:layoutNode>
      <dgm:forEach name="Name13" axis="ch">
        <dgm:forEach name="Name14" axis="self" ptType="parTrans">
          <dgm:layoutNode name="Name15">
            <dgm:alg type="conn">
              <dgm:param type="dim" val="1D"/>
              <dgm:param type="begPts" val="auto"/>
              <dgm:param type="endPts" val="auto"/>
              <dgm:param type="begSty" val="noArr"/>
              <dgm:param type="endSty" val="noArr"/>
            </dgm:alg>
            <dgm:shape xmlns:r="http://schemas.openxmlformats.org/officeDocument/2006/relationships" type="conn" r:blip="">
              <dgm:adjLst/>
            </dgm:shape>
            <dgm:constrLst>
              <dgm:constr type="connDist"/>
              <dgm:constr type="userA" for="ch" refType="connDist"/>
              <dgm:constr type="w" val="1"/>
              <dgm:constr type="h" val="5"/>
              <dgm:constr type="begPad"/>
              <dgm:constr type="endPad"/>
            </dgm:constrLst>
            <dgm:layoutNode name="connTx">
              <dgm:alg type="tx">
                <dgm:param type="autoTxRot" val="grav"/>
              </dgm:alg>
              <dgm:shape xmlns:r="http://schemas.openxmlformats.org/officeDocument/2006/relationships" type="rect" r:blip="" hideGeom="1">
                <dgm:adjLst/>
              </dgm:shape>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2" fact="NaN" max="NaN"/>
              </dgm:ruleLst>
            </dgm:layoutNode>
          </dgm:layoutNode>
        </dgm:forEach>
        <dgm:forEach name="Name16" axis="self" ptType="node">
          <dgm:layoutNode nam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3" minVer="12.0">
  <dgm:title val=""/>
  <dgm:desc val=""/>
  <dgm:catLst>
    <dgm:cat type="relationship" pri="22000"/>
    <dgm:cat type="cycle" pri="10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alg type="cycle">
          <dgm:param type="stAng" val="0"/>
          <dgm:param type="spanAng" val="-360"/>
          <dgm:param type="ctrShpMap" val="fNode"/>
        </dgm:alg>
      </dgm:else>
    </dgm:choose>
    <dgm:shape xmlns:r="http://schemas.openxmlformats.org/officeDocument/2006/relationships" r:blip="">
      <dgm:adjLst/>
    </dgm:shape>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des" forName="node" refType="primFontSz" refFor="ch" refForName="centerShape" op="lte" fact="0.95"/>
      <dgm:constr type="primFontSz" for="des" forName="connTx" refType="primFontSz" refFor="ch" refForName="centerShape" fact="0.78"/>
      <dgm:constr type="primFontSz" for="des" forName="connTx" refType="primFontSz" refFor="ch" refForName="centerShape" op="lte" fact="0.78"/>
    </dgm:constrLst>
    <dgm:choose name="Name7">
      <dgm:if name="Name8" axis="ch ch" ptType="node node" st="1 1" cnt="1 0" func="cnt" op="lte" val="6">
        <dgm:ruleLst>
          <dgm:rule type="diam" val="INF" fact="NaN" max="NaN"/>
        </dgm:ruleLst>
      </dgm:if>
      <dgm:if name="Name9" axis="ch ch" ptType="node node" st="1 1" cnt="1 0" func="cnt" op="lte" val="9">
        <dgm:ruleLst>
          <dgm:rule type="diam" val="INF" fact="NaN" max="NaN"/>
          <dgm:rule type="w" for="ch" forName="node" val="NaN" fact="0.6" max="NaN"/>
        </dgm:ruleLst>
      </dgm:if>
      <dgm:if name="Name10" axis="ch ch" ptType="node node" st="1 1" cnt="1 0" func="cnt" op="lte" val="12">
        <dgm:ruleLst>
          <dgm:rule type="diam" val="INF" fact="NaN" max="NaN"/>
          <dgm:rule type="w" for="ch" forName="node" val="NaN" fact="0.5" max="NaN"/>
        </dgm:ruleLst>
      </dgm:if>
      <dgm:else name="Name11">
        <dgm:ruleLst>
          <dgm:rule type="diam" val="INF" fact="NaN" max="NaN"/>
          <dgm:rule type="w" for="ch" forName="node" val="NaN" fact="0.38" max="NaN"/>
        </dgm:ruleLst>
      </dgm:else>
    </dgm:choose>
    <dgm:forEach name="Name12" axis="ch" ptType="node" cnt="1">
      <dgm:layoutNode name="centerShape" styleLbl="node0">
        <dgm:alg type="tx"/>
        <dgm:shape xmlns:r="http://schemas.openxmlformats.org/officeDocument/2006/relationships" type="ellipse" r:blip="">
          <dgm:adjLst/>
        </dgm:shape>
        <dgm:constrLst>
          <dgm:constr type="h" refType="w"/>
          <dgm:constr type="lMarg"/>
          <dgm:constr type="rMarg"/>
          <dgm:constr type="tMarg"/>
          <dgm:constr type="bMarg"/>
        </dgm:constrLst>
        <dgm:ruleLst>
          <dgm:rule type="primFontSz" val="2" fact="NaN" max="NaN"/>
        </dgm:ruleLst>
      </dgm:layoutNode>
      <dgm:forEach name="Name13" axis="ch">
        <dgm:forEach name="Name14" axis="self" ptType="parTrans">
          <dgm:layoutNode name="Name15">
            <dgm:alg type="conn">
              <dgm:param type="dim" val="1D"/>
              <dgm:param type="begPts" val="auto"/>
              <dgm:param type="endPts" val="auto"/>
              <dgm:param type="begSty" val="noArr"/>
              <dgm:param type="endSty" val="noArr"/>
            </dgm:alg>
            <dgm:shape xmlns:r="http://schemas.openxmlformats.org/officeDocument/2006/relationships" type="conn" r:blip="">
              <dgm:adjLst/>
            </dgm:shape>
            <dgm:constrLst>
              <dgm:constr type="connDist"/>
              <dgm:constr type="userA" for="ch" refType="connDist"/>
              <dgm:constr type="w" val="1"/>
              <dgm:constr type="h" val="5"/>
              <dgm:constr type="begPad"/>
              <dgm:constr type="endPad"/>
            </dgm:constrLst>
            <dgm:layoutNode name="connTx">
              <dgm:alg type="tx">
                <dgm:param type="autoTxRot" val="grav"/>
              </dgm:alg>
              <dgm:shape xmlns:r="http://schemas.openxmlformats.org/officeDocument/2006/relationships" type="rect" r:blip="" hideGeom="1">
                <dgm:adjLst/>
              </dgm:shape>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2" fact="NaN" max="NaN"/>
              </dgm:ruleLst>
            </dgm:layoutNode>
          </dgm:layoutNode>
        </dgm:forEach>
        <dgm:forEach name="Name16" axis="self" ptType="node">
          <dgm:layoutNode nam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minVer="12.0">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minVer="12.0">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minVer="12.0">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minVer="12.0">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minVer="12.0">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8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5851"/>
          </a:xfrm>
          <a:prstGeom prst="rect">
            <a:avLst/>
          </a:prstGeom>
        </p:spPr>
        <p:txBody>
          <a:bodyPr vert="horz" lIns="91440" tIns="45720" rIns="91440" bIns="45720" rtlCol="0"/>
          <a:lstStyle>
            <a:lvl1pPr algn="r">
              <a:defRPr sz="1200"/>
            </a:lvl1pPr>
          </a:lstStyle>
          <a:p>
            <a:fld id="{D6436BD4-E807-4C5A-B186-6A6BB9E8A8B3}" type="datetimeFigureOut">
              <a:rPr lang="en-US" smtClean="0"/>
              <a:pPr/>
              <a:t>3/2/2007</a:t>
            </a:fld>
            <a:endParaRPr lang="en-US" dirty="0"/>
          </a:p>
        </p:txBody>
      </p:sp>
      <p:sp>
        <p:nvSpPr>
          <p:cNvPr id="4" name="Slide Image Placeholder 3"/>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30581"/>
            <a:ext cx="5486400" cy="41026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59580"/>
            <a:ext cx="2971800" cy="455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59580"/>
            <a:ext cx="2971800" cy="455851"/>
          </a:xfrm>
          <a:prstGeom prst="rect">
            <a:avLst/>
          </a:prstGeom>
        </p:spPr>
        <p:txBody>
          <a:bodyPr vert="horz" lIns="91440" tIns="45720" rIns="91440" bIns="45720" rtlCol="0" anchor="b"/>
          <a:lstStyle>
            <a:lvl1pPr algn="r">
              <a:defRPr sz="1200"/>
            </a:lvl1pPr>
          </a:lstStyle>
          <a:p>
            <a:fld id="{28816649-389F-4B13-909E-7DD04269654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lnSpc>
        <a:spcPct val="150000"/>
      </a:lnSpc>
      <a:defRPr sz="1100" kern="1200">
        <a:solidFill>
          <a:schemeClr val="tx1"/>
        </a:solidFill>
        <a:latin typeface="Arial" pitchFamily="34" charset="0"/>
        <a:ea typeface="+mn-ea"/>
        <a:cs typeface="Arial" pitchFamily="34" charset="0"/>
      </a:defRPr>
    </a:lvl1pPr>
    <a:lvl2pPr marL="457200" algn="l" defTabSz="914400" rtl="0" eaLnBrk="1" latinLnBrk="0" hangingPunct="1">
      <a:lnSpc>
        <a:spcPct val="150000"/>
      </a:lnSpc>
      <a:defRPr sz="1100" kern="1200">
        <a:solidFill>
          <a:schemeClr val="tx1"/>
        </a:solidFill>
        <a:latin typeface="Arial" pitchFamily="34" charset="0"/>
        <a:ea typeface="+mn-ea"/>
        <a:cs typeface="Arial" pitchFamily="34" charset="0"/>
      </a:defRPr>
    </a:lvl2pPr>
    <a:lvl3pPr marL="914400" algn="l" defTabSz="914400" rtl="0" eaLnBrk="1" latinLnBrk="0" hangingPunct="1">
      <a:lnSpc>
        <a:spcPct val="150000"/>
      </a:lnSpc>
      <a:defRPr sz="1100" kern="1200">
        <a:solidFill>
          <a:schemeClr val="tx1"/>
        </a:solidFill>
        <a:latin typeface="Arial" pitchFamily="34" charset="0"/>
        <a:ea typeface="+mn-ea"/>
        <a:cs typeface="Arial" pitchFamily="34" charset="0"/>
      </a:defRPr>
    </a:lvl3pPr>
    <a:lvl4pPr marL="1371600" algn="l" defTabSz="914400" rtl="0" eaLnBrk="1" latinLnBrk="0" hangingPunct="1">
      <a:lnSpc>
        <a:spcPct val="150000"/>
      </a:lnSpc>
      <a:defRPr sz="1100" kern="1200">
        <a:solidFill>
          <a:schemeClr val="tx1"/>
        </a:solidFill>
        <a:latin typeface="Arial" pitchFamily="34" charset="0"/>
        <a:ea typeface="+mn-ea"/>
        <a:cs typeface="Arial" pitchFamily="34" charset="0"/>
      </a:defRPr>
    </a:lvl4pPr>
    <a:lvl5pPr marL="1828800" algn="l" defTabSz="914400" rtl="0" eaLnBrk="1" latinLnBrk="0" hangingPunct="1">
      <a:lnSpc>
        <a:spcPct val="150000"/>
      </a:lnSpc>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rupal.org/handbook/modules/menu"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drupal.org/node/29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openacademic.org/" TargetMode="External"/><Relationship Id="rId3" Type="http://schemas.openxmlformats.org/officeDocument/2006/relationships/hyperlink" Target="http://buytaert.net/" TargetMode="External"/><Relationship Id="rId7" Type="http://schemas.openxmlformats.org/officeDocument/2006/relationships/hyperlink" Target="http://www.lullabot.com/videocas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dtechtalk.com/" TargetMode="External"/><Relationship Id="rId5" Type="http://schemas.openxmlformats.org/officeDocument/2006/relationships/hyperlink" Target="http://www.nycist.net/d/node/36" TargetMode="External"/><Relationship Id="rId4" Type="http://schemas.openxmlformats.org/officeDocument/2006/relationships/hyperlink" Target="http://www.nycist.net/" TargetMode="External"/><Relationship Id="rId9" Type="http://schemas.openxmlformats.org/officeDocument/2006/relationships/hyperlink" Target="http://webcastacademy.net/"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drupal.org/support" TargetMode="External"/><Relationship Id="rId3" Type="http://schemas.openxmlformats.org/officeDocument/2006/relationships/hyperlink" Target="http://drupal.org/project/Drupal+project" TargetMode="External"/><Relationship Id="rId7" Type="http://schemas.openxmlformats.org/officeDocument/2006/relationships/hyperlink" Target="http://lullabot.com/videocast/installing_drupal_5" TargetMode="External"/><Relationship Id="rId12" Type="http://schemas.openxmlformats.org/officeDocument/2006/relationships/hyperlink" Target="http://cmsacademy.net/drupa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drupal.org/node/258" TargetMode="External"/><Relationship Id="rId11" Type="http://schemas.openxmlformats.org/officeDocument/2006/relationships/hyperlink" Target="file:///C:\Documents%20and%20Settings\Jen%20and%20Tom\My%20Documents\Course%20Material\IST%202007\%20http:\drupal.org\planet" TargetMode="External"/><Relationship Id="rId5" Type="http://schemas.openxmlformats.org/officeDocument/2006/relationships/hyperlink" Target="http://drupal.org/project/themes" TargetMode="External"/><Relationship Id="rId10" Type="http://schemas.openxmlformats.org/officeDocument/2006/relationships/hyperlink" Target="http://groups.drupal.org/" TargetMode="External"/><Relationship Id="rId4" Type="http://schemas.openxmlformats.org/officeDocument/2006/relationships/hyperlink" Target="http://drupal.org/project/modules" TargetMode="External"/><Relationship Id="rId9" Type="http://schemas.openxmlformats.org/officeDocument/2006/relationships/hyperlink" Target="http://drupal.org/communit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esignedtoinspire.com/drupal/portfoli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ycist.net/d/node/3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dtechtalk.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msacademy.net/drupa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rupal.org/project/Drupal+proje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rupal.org/node/25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rupal.org/suppor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groups.drupal.org/group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rupal.org/plane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rupal.org/principl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gnu.org/licenses/gpl.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rupal.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drupal.org/project/themes" TargetMode="External"/><Relationship Id="rId4" Type="http://schemas.openxmlformats.org/officeDocument/2006/relationships/hyperlink" Target="http://drupal.org/project/modul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rupal.org/node/2194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100" b="1" i="1" dirty="0" smtClean="0">
                <a:latin typeface="Arial"/>
                <a:cs typeface="Arial"/>
              </a:rPr>
              <a:t>Overview</a:t>
            </a:r>
          </a:p>
          <a:p>
            <a:pPr>
              <a:lnSpc>
                <a:spcPct val="150000"/>
              </a:lnSpc>
            </a:pPr>
            <a:r>
              <a:rPr lang="en-US" sz="1100" dirty="0" smtClean="0">
                <a:latin typeface="Arial"/>
                <a:cs typeface="Arial"/>
              </a:rPr>
              <a:t>This presentation highlights the use of the Drupal content management system to support personal and collaborative online environments. Drupal is open source web based software that facilitates web site development and online content management. The presentation will provide a high level overview of available features and processes involved with Drupal based web site development, data creation, content storage and information sharing within personal and collaborative learning environments. </a:t>
            </a:r>
          </a:p>
          <a:p>
            <a:pPr>
              <a:lnSpc>
                <a:spcPct val="150000"/>
              </a:lnSpc>
            </a:pPr>
            <a:endParaRPr lang="en-US" sz="1100" dirty="0" smtClean="0">
              <a:latin typeface="Arial"/>
              <a:cs typeface="Arial"/>
            </a:endParaRPr>
          </a:p>
          <a:p>
            <a:pPr>
              <a:lnSpc>
                <a:spcPct val="150000"/>
              </a:lnSpc>
            </a:pPr>
            <a:r>
              <a:rPr lang="en-US" sz="1100" b="1" i="1" dirty="0" smtClean="0">
                <a:latin typeface="Arial"/>
                <a:cs typeface="Arial"/>
              </a:rPr>
              <a:t>Target Audience for Workshop</a:t>
            </a:r>
          </a:p>
          <a:p>
            <a:pPr>
              <a:lnSpc>
                <a:spcPct val="150000"/>
              </a:lnSpc>
            </a:pPr>
            <a:r>
              <a:rPr lang="en-US" sz="1100" dirty="0" smtClean="0">
                <a:latin typeface="Arial"/>
                <a:cs typeface="Arial"/>
              </a:rPr>
              <a:t>The target audience for this workshop includes those who are unfamiliar with Drupal, but are interested in creating, supporting or using a personal or collaborative online environment.</a:t>
            </a:r>
          </a:p>
          <a:p>
            <a:pPr>
              <a:lnSpc>
                <a:spcPct val="150000"/>
              </a:lnSpc>
            </a:pPr>
            <a:endParaRPr lang="en-US" dirty="0" smtClean="0">
              <a:latin typeface="Arial"/>
              <a:cs typeface="Arial"/>
            </a:endParaRPr>
          </a:p>
          <a:p>
            <a:pPr>
              <a:lnSpc>
                <a:spcPct val="150000"/>
              </a:lnSpc>
            </a:pPr>
            <a:r>
              <a:rPr lang="en-US" sz="1100" dirty="0" smtClean="0">
                <a:latin typeface="Arial"/>
                <a:cs typeface="Arial"/>
              </a:rPr>
              <a:t>Note: To link to the web sites referenced in the notes section, highlight the text, right click and select “Open Hyperlink”.</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8816649-389F-4B13-909E-7DD04269654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50938" y="684213"/>
            <a:ext cx="4556125" cy="3417887"/>
          </a:xfrm>
        </p:spPr>
      </p:sp>
      <p:sp>
        <p:nvSpPr>
          <p:cNvPr id="3" name="Rectangle 2"/>
          <p:cNvSpPr>
            <a:spLocks noGrp="1"/>
          </p:cNvSpPr>
          <p:nvPr>
            <p:ph type="body" idx="1"/>
          </p:nvPr>
        </p:nvSpPr>
        <p:spPr/>
        <p:txBody>
          <a:bodyPr/>
          <a:lstStyle/>
          <a:p>
            <a:pPr>
              <a:lnSpc>
                <a:spcPct val="150000"/>
              </a:lnSpc>
            </a:pPr>
            <a:r>
              <a:rPr lang="en-US" sz="1100" dirty="0" smtClean="0">
                <a:latin typeface="Arial"/>
                <a:cs typeface="Arial"/>
              </a:rPr>
              <a:t>Drupal includes</a:t>
            </a:r>
            <a:r>
              <a:rPr lang="en-US" sz="1100" baseline="0" dirty="0" smtClean="0">
                <a:latin typeface="Arial"/>
                <a:cs typeface="Arial"/>
              </a:rPr>
              <a:t> many options to store and index content.</a:t>
            </a:r>
            <a:r>
              <a:rPr lang="en-US" sz="1100" dirty="0" smtClean="0">
                <a:latin typeface="Arial"/>
                <a:cs typeface="Arial"/>
              </a:rPr>
              <a:t> </a:t>
            </a:r>
            <a:r>
              <a:rPr lang="en-US" sz="1100" baseline="0" dirty="0" smtClean="0">
                <a:latin typeface="Arial"/>
                <a:cs typeface="Arial"/>
              </a:rPr>
              <a:t>Digital files, such as text, audio, picture and video files, can be uploaded to the site.  Links to web resources can be incorporated into navigation menus </a:t>
            </a:r>
            <a:r>
              <a:rPr lang="en-US" sz="1100" dirty="0" smtClean="0">
                <a:latin typeface="Arial"/>
                <a:ea typeface="Calibri"/>
                <a:cs typeface="Times New Roman"/>
              </a:rPr>
              <a:t>– see </a:t>
            </a:r>
            <a:r>
              <a:rPr lang="en-US" sz="1100" u="sng" dirty="0" smtClean="0">
                <a:solidFill>
                  <a:srgbClr val="0000FF"/>
                </a:solidFill>
                <a:latin typeface="Arial"/>
                <a:ea typeface="Calibri"/>
                <a:cs typeface="Times New Roman"/>
                <a:hlinkClick r:id="rId3"/>
              </a:rPr>
              <a:t>http://drupal.org/handbook/modules/menu</a:t>
            </a:r>
            <a:r>
              <a:rPr lang="en-US" sz="1100" dirty="0" smtClean="0">
                <a:latin typeface="Arial"/>
                <a:ea typeface="Calibri"/>
                <a:cs typeface="Times New Roman"/>
              </a:rPr>
              <a:t>.</a:t>
            </a:r>
            <a:r>
              <a:rPr lang="en-US" sz="1100" baseline="0" dirty="0" smtClean="0">
                <a:latin typeface="Arial"/>
                <a:cs typeface="Arial"/>
              </a:rPr>
              <a:t> Drupal also provides a robust classification</a:t>
            </a:r>
            <a:r>
              <a:rPr lang="en-US" sz="1100" dirty="0" smtClean="0">
                <a:latin typeface="Arial"/>
                <a:cs typeface="Arial"/>
              </a:rPr>
              <a:t> (or </a:t>
            </a:r>
            <a:r>
              <a:rPr lang="en-US" sz="1100" baseline="0" dirty="0" smtClean="0">
                <a:latin typeface="Arial"/>
                <a:cs typeface="Arial"/>
              </a:rPr>
              <a:t>taxonomy) system which allows content to be organized and “tagged” for future retrieval </a:t>
            </a:r>
            <a:r>
              <a:rPr lang="en-US" sz="1100" dirty="0" smtClean="0">
                <a:latin typeface="Arial"/>
                <a:ea typeface="Calibri"/>
                <a:cs typeface="Times New Roman"/>
              </a:rPr>
              <a:t> – see </a:t>
            </a:r>
            <a:r>
              <a:rPr lang="en-US" sz="1100" u="sng" dirty="0" smtClean="0">
                <a:solidFill>
                  <a:srgbClr val="0000FF"/>
                </a:solidFill>
                <a:latin typeface="Arial"/>
                <a:ea typeface="Calibri"/>
                <a:cs typeface="Times New Roman"/>
                <a:hlinkClick r:id="rId4"/>
              </a:rPr>
              <a:t>http://drupal.org/node/299</a:t>
            </a:r>
            <a:r>
              <a:rPr lang="en-US" sz="1100" dirty="0" smtClean="0">
                <a:latin typeface="Arial"/>
                <a:ea typeface="Calibri"/>
                <a:cs typeface="Times New Roman"/>
              </a:rPr>
              <a:t>.</a:t>
            </a:r>
            <a:endParaRPr lang="en-US" sz="1100" dirty="0">
              <a:latin typeface="Arial"/>
              <a:cs typeface="Arial"/>
            </a:endParaRPr>
          </a:p>
        </p:txBody>
      </p:sp>
      <p:sp>
        <p:nvSpPr>
          <p:cNvPr id="4" name="Rectangle 3"/>
          <p:cNvSpPr>
            <a:spLocks noGrp="1"/>
          </p:cNvSpPr>
          <p:nvPr>
            <p:ph type="sldNum" sz="quarter" idx="10"/>
          </p:nvPr>
        </p:nvSpPr>
        <p:spPr/>
        <p:txBody>
          <a:bodyPr/>
          <a:lstStyle/>
          <a:p>
            <a:pPr>
              <a:defRPr/>
            </a:pPr>
            <a:fld id="{418190F6-4396-45CC-8854-FBECD6A2EFF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9350" y="671513"/>
            <a:ext cx="4559300" cy="3419475"/>
          </a:xfrm>
        </p:spPr>
      </p:sp>
      <p:sp>
        <p:nvSpPr>
          <p:cNvPr id="3" name="Rectangle 2"/>
          <p:cNvSpPr>
            <a:spLocks noGrp="1"/>
          </p:cNvSpPr>
          <p:nvPr>
            <p:ph type="body" idx="1"/>
          </p:nvPr>
        </p:nvSpPr>
        <p:spPr/>
        <p:txBody>
          <a:bodyPr/>
          <a:lstStyle/>
          <a:p>
            <a:pPr marR="0" lvl="0">
              <a:lnSpc>
                <a:spcPct val="150000"/>
              </a:lnSpc>
              <a:spcBef>
                <a:spcPts val="0"/>
              </a:spcBef>
              <a:spcAft>
                <a:spcPts val="600"/>
              </a:spcAft>
              <a:buFont typeface="Arial" pitchFamily="34" charset="0"/>
              <a:buNone/>
            </a:pPr>
            <a:r>
              <a:rPr lang="en-US" sz="1100" dirty="0" smtClean="0">
                <a:latin typeface="Arial" pitchFamily="34" charset="0"/>
                <a:ea typeface="Calibri"/>
                <a:cs typeface="Arial" pitchFamily="34" charset="0"/>
              </a:rPr>
              <a:t>Drupal includes options to share content with others</a:t>
            </a:r>
            <a:r>
              <a:rPr lang="en-US" dirty="0" smtClean="0">
                <a:ea typeface="Calibri"/>
              </a:rPr>
              <a:t>. </a:t>
            </a:r>
            <a:r>
              <a:rPr lang="en-US" sz="1100" dirty="0" smtClean="0">
                <a:latin typeface="Arial" pitchFamily="34" charset="0"/>
                <a:ea typeface="Calibri"/>
                <a:cs typeface="Arial" pitchFamily="34" charset="0"/>
              </a:rPr>
              <a:t>Drupal has a robust RSS 2.0 feed generator that arranges content in a manner that can be read by others in a program referred to as a feed reader or feed aggregator.  As new content is added to the Drupal site, the RSS feed containing the new content is automatically updated. </a:t>
            </a:r>
            <a:r>
              <a:rPr lang="en-US" sz="1100" dirty="0" smtClean="0">
                <a:latin typeface="Arial" pitchFamily="34" charset="0"/>
                <a:cs typeface="Arial" pitchFamily="34" charset="0"/>
              </a:rPr>
              <a:t>Others who have set up their feed readers to subscribe to the feed will see the new content within their feed reader. In addition, re</a:t>
            </a:r>
            <a:r>
              <a:rPr lang="en-US" sz="1100" dirty="0" smtClean="0">
                <a:latin typeface="Arial" pitchFamily="34" charset="0"/>
                <a:ea typeface="Calibri"/>
                <a:cs typeface="Arial" pitchFamily="34" charset="0"/>
              </a:rPr>
              <a:t>gistered users and visitors with access to the site can share ideas, provide feedback and work on projects by using a variety of collaboration features as in comment, book, discussion forum, survey and poll tools.</a:t>
            </a:r>
          </a:p>
          <a:p>
            <a:endParaRPr lang="en-US" sz="1100" dirty="0">
              <a:latin typeface="Arial"/>
              <a:cs typeface="Arial"/>
            </a:endParaRPr>
          </a:p>
          <a:p>
            <a:endParaRPr lang="en-US" sz="1100" dirty="0" smtClean="0">
              <a:latin typeface="Arial"/>
              <a:cs typeface="Arial"/>
            </a:endParaRPr>
          </a:p>
          <a:p>
            <a:endParaRPr lang="en-US" dirty="0">
              <a:solidFill>
                <a:schemeClr val="tx1"/>
              </a:solidFill>
            </a:endParaRPr>
          </a:p>
        </p:txBody>
      </p:sp>
      <p:sp>
        <p:nvSpPr>
          <p:cNvPr id="4" name="Rectangle 3"/>
          <p:cNvSpPr>
            <a:spLocks noGrp="1"/>
          </p:cNvSpPr>
          <p:nvPr>
            <p:ph type="sldNum" sz="quarter" idx="10"/>
          </p:nvPr>
        </p:nvSpPr>
        <p:spPr/>
        <p:txBody>
          <a:bodyPr/>
          <a:lstStyle/>
          <a:p>
            <a:pPr>
              <a:defRPr/>
            </a:pPr>
            <a:fld id="{418190F6-4396-45CC-8854-FBECD6A2EFF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0000"/>
              </a:lnSpc>
              <a:spcBef>
                <a:spcPts val="0"/>
              </a:spcBef>
              <a:spcAft>
                <a:spcPts val="600"/>
              </a:spcAft>
            </a:pPr>
            <a:r>
              <a:rPr lang="en-US" sz="1000" dirty="0" smtClean="0">
                <a:ea typeface="Calibri"/>
              </a:rPr>
              <a:t>We will now look at the Drupal software and content management features in action within working online environments. This is likely the </a:t>
            </a:r>
            <a:r>
              <a:rPr lang="en-US" sz="1000" baseline="0" dirty="0" smtClean="0">
                <a:ea typeface="Calibri"/>
              </a:rPr>
              <a:t>best way to appreciate the features and functionality of Drupal. The linked web sites </a:t>
            </a:r>
            <a:r>
              <a:rPr lang="en-US" sz="1000" dirty="0" smtClean="0">
                <a:ea typeface="Calibri"/>
              </a:rPr>
              <a:t>highlight ways in which Drupal’s features support both personal and online environments: </a:t>
            </a:r>
          </a:p>
          <a:p>
            <a:pPr marL="342900" marR="0" lvl="0" indent="-342900">
              <a:lnSpc>
                <a:spcPct val="100000"/>
              </a:lnSpc>
              <a:spcBef>
                <a:spcPts val="0"/>
              </a:spcBef>
              <a:buFont typeface="+mj-lt"/>
              <a:buAutoNum type="arabicParenR"/>
            </a:pPr>
            <a:r>
              <a:rPr lang="en-US" sz="1000" b="1" dirty="0" smtClean="0">
                <a:ea typeface="Calibri"/>
              </a:rPr>
              <a:t>Personal Space:</a:t>
            </a:r>
            <a:r>
              <a:rPr lang="en-US" sz="1000" dirty="0" smtClean="0">
                <a:ea typeface="Calibri"/>
              </a:rPr>
              <a:t> Drupal’s core features can facilitate a personal online space:  </a:t>
            </a:r>
          </a:p>
          <a:p>
            <a:pPr marL="742950" marR="0" lvl="1" indent="-285750">
              <a:lnSpc>
                <a:spcPct val="100000"/>
              </a:lnSpc>
              <a:spcBef>
                <a:spcPts val="0"/>
              </a:spcBef>
              <a:buFont typeface="+mj-lt"/>
              <a:buAutoNum type="alphaLcParenR"/>
            </a:pPr>
            <a:r>
              <a:rPr lang="en-US" sz="1000" dirty="0" smtClean="0">
                <a:ea typeface="Calibri"/>
              </a:rPr>
              <a:t>Dries Buyheirt (founder of Drupal) at </a:t>
            </a:r>
            <a:r>
              <a:rPr lang="en-US" sz="1000" u="sng" dirty="0" smtClean="0">
                <a:solidFill>
                  <a:srgbClr val="0000FF"/>
                </a:solidFill>
                <a:ea typeface="Calibri"/>
                <a:hlinkClick r:id="rId3"/>
              </a:rPr>
              <a:t>http://buytaert.net/</a:t>
            </a:r>
            <a:r>
              <a:rPr lang="en-US" sz="1000" dirty="0" smtClean="0">
                <a:ea typeface="Calibri"/>
              </a:rPr>
              <a:t> - see the use of blog posts.</a:t>
            </a:r>
          </a:p>
          <a:p>
            <a:pPr marL="742950" marR="0" lvl="1" indent="-285750">
              <a:lnSpc>
                <a:spcPct val="100000"/>
              </a:lnSpc>
              <a:spcBef>
                <a:spcPts val="0"/>
              </a:spcBef>
              <a:buFont typeface="+mj-lt"/>
              <a:buAutoNum type="alphaLcParenR"/>
            </a:pPr>
            <a:r>
              <a:rPr lang="en-US" sz="1000" dirty="0" smtClean="0">
                <a:ea typeface="Calibri"/>
              </a:rPr>
              <a:t>Designed to Inspire at </a:t>
            </a:r>
            <a:r>
              <a:rPr lang="en-US" sz="1000" u="sng" kern="1200" dirty="0" smtClean="0">
                <a:solidFill>
                  <a:srgbClr val="0000FF"/>
                </a:solidFill>
                <a:ea typeface="Calibri"/>
                <a:hlinkClick r:id="rId3"/>
              </a:rPr>
              <a:t>http://designedtoinspire.com/drupal/portfolio- </a:t>
            </a:r>
            <a:r>
              <a:rPr lang="en-US" sz="1000" dirty="0" smtClean="0">
                <a:ea typeface="Calibri"/>
              </a:rPr>
              <a:t>see the use of content creation and storage options to create a personal portfolio space.</a:t>
            </a:r>
          </a:p>
          <a:p>
            <a:pPr marL="342900" marR="0" lvl="0" indent="-342900">
              <a:lnSpc>
                <a:spcPct val="100000"/>
              </a:lnSpc>
              <a:spcBef>
                <a:spcPts val="0"/>
              </a:spcBef>
              <a:buFont typeface="+mj-lt"/>
              <a:buAutoNum type="arabicParenR"/>
            </a:pPr>
            <a:r>
              <a:rPr lang="en-US" sz="1000" b="1" dirty="0" smtClean="0">
                <a:ea typeface="Calibri"/>
              </a:rPr>
              <a:t>Community Space:</a:t>
            </a:r>
            <a:r>
              <a:rPr lang="en-US" sz="1000" dirty="0" smtClean="0">
                <a:ea typeface="Calibri"/>
              </a:rPr>
              <a:t> With the ability to allow multiple user access and control over the site’s content management, Drupal provides an excellent platform for community spaces.</a:t>
            </a:r>
          </a:p>
          <a:p>
            <a:pPr marL="742950" marR="0" lvl="1" indent="-285750">
              <a:lnSpc>
                <a:spcPct val="100000"/>
              </a:lnSpc>
              <a:spcBef>
                <a:spcPts val="0"/>
              </a:spcBef>
              <a:buFont typeface="+mj-lt"/>
              <a:buAutoNum type="alphaLcParenR"/>
            </a:pPr>
            <a:r>
              <a:rPr lang="en-US" sz="1000" dirty="0" smtClean="0">
                <a:ea typeface="Calibri"/>
              </a:rPr>
              <a:t>New York City Independent School Technologists at </a:t>
            </a:r>
            <a:r>
              <a:rPr lang="en-US" sz="1000" u="sng" dirty="0" smtClean="0">
                <a:solidFill>
                  <a:srgbClr val="0000FF"/>
                </a:solidFill>
                <a:ea typeface="Calibri"/>
                <a:hlinkClick r:id="rId4"/>
              </a:rPr>
              <a:t>http://www.nycist.net/</a:t>
            </a:r>
            <a:r>
              <a:rPr lang="en-US" sz="1000" dirty="0" smtClean="0">
                <a:ea typeface="Calibri"/>
              </a:rPr>
              <a:t> - see the use of collaborative blogging and the integration of third party tools -</a:t>
            </a:r>
            <a:r>
              <a:rPr lang="en-US" sz="1000" u="sng" dirty="0" smtClean="0">
                <a:solidFill>
                  <a:srgbClr val="0000FF"/>
                </a:solidFill>
                <a:ea typeface="Calibri"/>
                <a:hlinkClick r:id="rId5"/>
              </a:rPr>
              <a:t>http://www.nycist.net/d/node/36</a:t>
            </a:r>
            <a:r>
              <a:rPr lang="en-US" sz="1000" dirty="0" smtClean="0">
                <a:ea typeface="Calibri"/>
              </a:rPr>
              <a:t>.</a:t>
            </a:r>
          </a:p>
          <a:p>
            <a:pPr marL="742950" marR="0" lvl="1" indent="-285750">
              <a:lnSpc>
                <a:spcPct val="100000"/>
              </a:lnSpc>
              <a:spcBef>
                <a:spcPts val="0"/>
              </a:spcBef>
              <a:buFont typeface="+mj-lt"/>
              <a:buAutoNum type="alphaLcParenR"/>
            </a:pPr>
            <a:r>
              <a:rPr lang="en-US" sz="1000" dirty="0" smtClean="0">
                <a:ea typeface="Calibri"/>
              </a:rPr>
              <a:t>Women of Web 2.0 at </a:t>
            </a:r>
            <a:r>
              <a:rPr lang="en-US" sz="1000" u="sng" kern="1200" dirty="0" smtClean="0">
                <a:solidFill>
                  <a:srgbClr val="0000FF"/>
                </a:solidFill>
                <a:ea typeface="Calibri"/>
                <a:hlinkClick r:id="rId5"/>
              </a:rPr>
              <a:t>http://www.womenofweb2.com/?q=forum </a:t>
            </a:r>
            <a:r>
              <a:rPr lang="en-US" sz="1000" dirty="0" smtClean="0">
                <a:ea typeface="Calibri"/>
              </a:rPr>
              <a:t>- see the use of discussions.</a:t>
            </a:r>
          </a:p>
          <a:p>
            <a:pPr marL="342900" marR="0" lvl="0" indent="-342900">
              <a:lnSpc>
                <a:spcPct val="100000"/>
              </a:lnSpc>
              <a:spcBef>
                <a:spcPts val="0"/>
              </a:spcBef>
              <a:buFont typeface="+mj-lt"/>
              <a:buAutoNum type="arabicParenR"/>
            </a:pPr>
            <a:r>
              <a:rPr lang="en-US" sz="1000" b="1" dirty="0" smtClean="0">
                <a:ea typeface="Calibri"/>
              </a:rPr>
              <a:t>Podcasting Platform:</a:t>
            </a:r>
            <a:r>
              <a:rPr lang="en-US" sz="1000" dirty="0" smtClean="0">
                <a:ea typeface="Calibri"/>
              </a:rPr>
              <a:t> With the ability to upload, store and share video and audio via RSS feeds, Drupal provides an excellent podcasting platform. </a:t>
            </a:r>
          </a:p>
          <a:p>
            <a:pPr marL="742950" marR="0" lvl="1" indent="-285750">
              <a:lnSpc>
                <a:spcPct val="100000"/>
              </a:lnSpc>
              <a:spcBef>
                <a:spcPts val="0"/>
              </a:spcBef>
              <a:buFont typeface="+mj-lt"/>
              <a:buAutoNum type="alphaLcParenR"/>
            </a:pPr>
            <a:r>
              <a:rPr lang="en-US" sz="1000" dirty="0" smtClean="0">
                <a:ea typeface="Calibri"/>
              </a:rPr>
              <a:t>EdTechTalk.com at </a:t>
            </a:r>
            <a:r>
              <a:rPr lang="en-US" sz="1000" u="sng" dirty="0" smtClean="0">
                <a:solidFill>
                  <a:srgbClr val="0000FF"/>
                </a:solidFill>
                <a:ea typeface="Calibri"/>
                <a:hlinkClick r:id="rId6"/>
              </a:rPr>
              <a:t>http://edtechtalk.com/</a:t>
            </a:r>
            <a:r>
              <a:rPr lang="en-US" sz="1000" dirty="0" smtClean="0">
                <a:ea typeface="Calibri"/>
              </a:rPr>
              <a:t> - see the use of audio sharing.</a:t>
            </a:r>
          </a:p>
          <a:p>
            <a:pPr marL="742950" marR="0" lvl="1" indent="-285750">
              <a:lnSpc>
                <a:spcPct val="100000"/>
              </a:lnSpc>
              <a:spcBef>
                <a:spcPts val="0"/>
              </a:spcBef>
              <a:buFont typeface="+mj-lt"/>
              <a:buAutoNum type="alphaLcParenR"/>
            </a:pPr>
            <a:r>
              <a:rPr lang="en-US" sz="1000" dirty="0" smtClean="0">
                <a:ea typeface="Calibri"/>
              </a:rPr>
              <a:t>Lullabot.com at </a:t>
            </a:r>
            <a:r>
              <a:rPr lang="en-US" sz="1000" u="sng" dirty="0" smtClean="0">
                <a:solidFill>
                  <a:srgbClr val="0000FF"/>
                </a:solidFill>
                <a:ea typeface="Calibri"/>
                <a:hlinkClick r:id="rId7"/>
              </a:rPr>
              <a:t>http://www.lullabot.com/videocast</a:t>
            </a:r>
            <a:r>
              <a:rPr lang="en-US" sz="1000" dirty="0" smtClean="0">
                <a:ea typeface="Calibri"/>
              </a:rPr>
              <a:t> - see the use of video sharing.</a:t>
            </a:r>
          </a:p>
          <a:p>
            <a:pPr marL="342900" marR="0" lvl="0" indent="-342900">
              <a:lnSpc>
                <a:spcPct val="100000"/>
              </a:lnSpc>
              <a:spcBef>
                <a:spcPts val="0"/>
              </a:spcBef>
              <a:buFont typeface="+mj-lt"/>
              <a:buAutoNum type="arabicParenR"/>
            </a:pPr>
            <a:r>
              <a:rPr lang="en-US" sz="1000" b="1" dirty="0" smtClean="0">
                <a:ea typeface="Calibri"/>
              </a:rPr>
              <a:t>Learning Environment: </a:t>
            </a:r>
            <a:r>
              <a:rPr lang="en-US" sz="1000" dirty="0" smtClean="0">
                <a:ea typeface="Calibri"/>
              </a:rPr>
              <a:t>Groups like Open Academic at </a:t>
            </a:r>
            <a:r>
              <a:rPr lang="en-US" sz="1000" u="sng" dirty="0" smtClean="0">
                <a:solidFill>
                  <a:srgbClr val="0000FF"/>
                </a:solidFill>
                <a:ea typeface="Calibri"/>
                <a:hlinkClick r:id="rId8"/>
              </a:rPr>
              <a:t>http://openacademic.org/</a:t>
            </a:r>
            <a:r>
              <a:rPr lang="en-US" sz="1000" dirty="0" smtClean="0">
                <a:ea typeface="Calibri"/>
              </a:rPr>
              <a:t> hope to integrate Drupal with course management systems, such as Moodle. However, as a standalone installation, Drupal is well suited to facilitate an online learning environment.</a:t>
            </a:r>
          </a:p>
          <a:p>
            <a:pPr marL="742950" marR="0" lvl="1" indent="-285750">
              <a:lnSpc>
                <a:spcPct val="100000"/>
              </a:lnSpc>
              <a:spcBef>
                <a:spcPts val="0"/>
              </a:spcBef>
              <a:buFont typeface="+mj-lt"/>
              <a:buAutoNum type="alphaLcParenR"/>
            </a:pPr>
            <a:r>
              <a:rPr lang="en-US" sz="1000" dirty="0" smtClean="0">
                <a:ea typeface="Calibri"/>
              </a:rPr>
              <a:t>Webcast Academy at </a:t>
            </a:r>
            <a:r>
              <a:rPr lang="en-US" sz="1000" u="sng" dirty="0" smtClean="0">
                <a:solidFill>
                  <a:srgbClr val="0000FF"/>
                </a:solidFill>
                <a:ea typeface="Calibri"/>
                <a:hlinkClick r:id="rId9"/>
              </a:rPr>
              <a:t>http://webcastacademy.net/</a:t>
            </a:r>
            <a:r>
              <a:rPr lang="en-US" sz="1000" dirty="0" smtClean="0">
                <a:ea typeface="Calibri"/>
              </a:rPr>
              <a:t> - see the use of groups (or classes).</a:t>
            </a:r>
          </a:p>
          <a:p>
            <a:pPr marL="742950" marR="0" lvl="1" indent="-285750">
              <a:lnSpc>
                <a:spcPct val="100000"/>
              </a:lnSpc>
              <a:spcBef>
                <a:spcPts val="0"/>
              </a:spcBef>
              <a:buFont typeface="+mj-lt"/>
              <a:buAutoNum type="alphaLcParenR"/>
            </a:pPr>
            <a:r>
              <a:rPr lang="en-US" sz="1000" dirty="0" smtClean="0">
                <a:ea typeface="Calibri"/>
              </a:rPr>
              <a:t>Drupal CMS Academy at </a:t>
            </a:r>
            <a:r>
              <a:rPr lang="en-US" sz="1000" u="sng" kern="1200" dirty="0" smtClean="0">
                <a:solidFill>
                  <a:srgbClr val="0000FF"/>
                </a:solidFill>
                <a:ea typeface="Calibri"/>
                <a:hlinkClick r:id="rId9"/>
              </a:rPr>
              <a:t>http://cmsacademy.net/drupal/class- </a:t>
            </a:r>
            <a:r>
              <a:rPr lang="en-US" sz="1000" dirty="0" smtClean="0">
                <a:ea typeface="Calibri"/>
              </a:rPr>
              <a:t>see the use of book features.</a:t>
            </a:r>
          </a:p>
          <a:p>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20000"/>
              </a:lnSpc>
              <a:spcBef>
                <a:spcPts val="0"/>
              </a:spcBef>
            </a:pPr>
            <a:r>
              <a:rPr lang="en-US" sz="1200" dirty="0" smtClean="0">
                <a:latin typeface="Arial"/>
                <a:ea typeface="Calibri"/>
                <a:cs typeface="Times New Roman"/>
              </a:rPr>
              <a:t>While it is beyond the scope of this workshop to detail Drupal web site development, the following resources provide guidance on how to get started with a basic Drupal installation:</a:t>
            </a:r>
          </a:p>
          <a:p>
            <a:pPr marL="0" marR="0">
              <a:lnSpc>
                <a:spcPct val="120000"/>
              </a:lnSpc>
              <a:spcBef>
                <a:spcPts val="0"/>
              </a:spcBef>
            </a:pPr>
            <a:endParaRPr lang="en-US" sz="1200" dirty="0" smtClean="0">
              <a:latin typeface="+mn-lt"/>
              <a:ea typeface="Calibri"/>
              <a:cs typeface="Times New Roman"/>
            </a:endParaRPr>
          </a:p>
          <a:p>
            <a:pPr marL="342900" marR="0" lvl="0" indent="-342900">
              <a:lnSpc>
                <a:spcPct val="120000"/>
              </a:lnSpc>
              <a:spcBef>
                <a:spcPts val="0"/>
              </a:spcBef>
              <a:buFont typeface="+mj-lt"/>
              <a:buAutoNum type="arabicParenR"/>
            </a:pPr>
            <a:r>
              <a:rPr lang="en-US" sz="1200" dirty="0" smtClean="0">
                <a:latin typeface="Arial"/>
                <a:ea typeface="Calibri"/>
                <a:cs typeface="Times New Roman"/>
              </a:rPr>
              <a:t>Download the Drupal software at </a:t>
            </a:r>
          </a:p>
          <a:p>
            <a:pPr marL="800100" lvl="1" indent="-342900">
              <a:lnSpc>
                <a:spcPct val="120000"/>
              </a:lnSpc>
              <a:buFont typeface="+mj-lt"/>
              <a:buAutoNum type="alphaLcParenR"/>
            </a:pPr>
            <a:r>
              <a:rPr lang="en-US" sz="1200" u="sng" dirty="0" smtClean="0">
                <a:solidFill>
                  <a:srgbClr val="0000FF"/>
                </a:solidFill>
                <a:latin typeface="Arial"/>
                <a:ea typeface="Calibri"/>
                <a:cs typeface="Times New Roman"/>
                <a:hlinkClick r:id="rId3"/>
              </a:rPr>
              <a:t>http://drupal.org/project/Drupal+project</a:t>
            </a:r>
            <a:r>
              <a:rPr lang="en-US" sz="1200" dirty="0" smtClean="0">
                <a:latin typeface="+mn-lt"/>
                <a:ea typeface="Calibri"/>
                <a:cs typeface="Times New Roman"/>
              </a:rPr>
              <a:t>.</a:t>
            </a:r>
          </a:p>
          <a:p>
            <a:pPr marL="800100" lvl="1" indent="-342900">
              <a:lnSpc>
                <a:spcPct val="120000"/>
              </a:lnSpc>
              <a:buFont typeface="+mj-lt"/>
              <a:buAutoNum type="alphaLcParenR"/>
            </a:pPr>
            <a:r>
              <a:rPr lang="en-US" sz="1200" u="sng" dirty="0" smtClean="0">
                <a:solidFill>
                  <a:srgbClr val="0000FF"/>
                </a:solidFill>
                <a:ea typeface="Calibri"/>
                <a:hlinkClick r:id="rId4"/>
              </a:rPr>
              <a:t>http://drupal.org/project/modules</a:t>
            </a:r>
            <a:endParaRPr lang="en-US" sz="1200" dirty="0" smtClean="0">
              <a:latin typeface="+mn-lt"/>
              <a:ea typeface="Calibri"/>
              <a:cs typeface="Times New Roman"/>
            </a:endParaRPr>
          </a:p>
          <a:p>
            <a:pPr marL="800100" lvl="1" indent="-342900">
              <a:lnSpc>
                <a:spcPct val="120000"/>
              </a:lnSpc>
              <a:buFont typeface="+mj-lt"/>
              <a:buAutoNum type="alphaLcParenR"/>
            </a:pPr>
            <a:r>
              <a:rPr lang="en-US" sz="1200" u="sng" dirty="0" smtClean="0">
                <a:hlinkClick r:id="rId5"/>
              </a:rPr>
              <a:t>http://drupal.org/project/themes</a:t>
            </a:r>
            <a:endParaRPr lang="en-US" sz="1200" dirty="0" smtClean="0">
              <a:latin typeface="+mn-lt"/>
              <a:ea typeface="Calibri"/>
              <a:cs typeface="Times New Roman"/>
            </a:endParaRPr>
          </a:p>
          <a:p>
            <a:pPr marL="342900" marR="0" lvl="0" indent="-342900">
              <a:lnSpc>
                <a:spcPct val="120000"/>
              </a:lnSpc>
              <a:spcBef>
                <a:spcPts val="0"/>
              </a:spcBef>
              <a:buFont typeface="+mj-lt"/>
              <a:buAutoNum type="arabicParenR"/>
            </a:pPr>
            <a:r>
              <a:rPr lang="en-US" sz="1200" dirty="0" smtClean="0">
                <a:latin typeface="Arial"/>
                <a:ea typeface="Calibri"/>
                <a:cs typeface="Times New Roman"/>
              </a:rPr>
              <a:t>Follow the installation and configuration instructions in the following resources:</a:t>
            </a:r>
            <a:endParaRPr lang="en-US" sz="1200" dirty="0" smtClean="0">
              <a:latin typeface="+mn-lt"/>
              <a:ea typeface="Calibri"/>
              <a:cs typeface="Times New Roman"/>
            </a:endParaRPr>
          </a:p>
          <a:p>
            <a:pPr marL="742950" marR="0" lvl="1" indent="-285750">
              <a:lnSpc>
                <a:spcPct val="120000"/>
              </a:lnSpc>
              <a:spcBef>
                <a:spcPts val="0"/>
              </a:spcBef>
              <a:buFont typeface="+mj-lt"/>
              <a:buAutoNum type="alphaLcParenR"/>
            </a:pPr>
            <a:r>
              <a:rPr lang="en-US" sz="1200" dirty="0" smtClean="0">
                <a:latin typeface="Arial"/>
                <a:ea typeface="Calibri"/>
                <a:cs typeface="Times New Roman"/>
              </a:rPr>
              <a:t>Installation guide at </a:t>
            </a:r>
            <a:r>
              <a:rPr lang="en-US" sz="1200" u="sng" dirty="0" smtClean="0">
                <a:solidFill>
                  <a:srgbClr val="0000FF"/>
                </a:solidFill>
                <a:latin typeface="Arial"/>
                <a:ea typeface="Calibri"/>
                <a:cs typeface="Times New Roman"/>
                <a:hlinkClick r:id="rId6"/>
              </a:rPr>
              <a:t>http://drupal.org/node/258</a:t>
            </a:r>
            <a:r>
              <a:rPr lang="en-US" sz="1200" dirty="0" smtClean="0">
                <a:latin typeface="+mn-lt"/>
                <a:ea typeface="Calibri"/>
                <a:cs typeface="Times New Roman"/>
              </a:rPr>
              <a:t>.</a:t>
            </a:r>
          </a:p>
          <a:p>
            <a:pPr marL="742950" marR="0" lvl="1" indent="-285750">
              <a:lnSpc>
                <a:spcPct val="120000"/>
              </a:lnSpc>
              <a:spcBef>
                <a:spcPts val="0"/>
              </a:spcBef>
              <a:buFont typeface="+mj-lt"/>
              <a:buAutoNum type="alphaLcParenR"/>
            </a:pPr>
            <a:r>
              <a:rPr lang="en-US" sz="1200" dirty="0" smtClean="0">
                <a:latin typeface="Arial"/>
                <a:ea typeface="Calibri"/>
                <a:cs typeface="Times New Roman"/>
              </a:rPr>
              <a:t>Installation video at </a:t>
            </a:r>
            <a:r>
              <a:rPr lang="en-US" sz="1200" u="sng" dirty="0" smtClean="0">
                <a:solidFill>
                  <a:srgbClr val="0000FF"/>
                </a:solidFill>
                <a:latin typeface="Arial"/>
                <a:ea typeface="Calibri"/>
                <a:cs typeface="Times New Roman"/>
                <a:hlinkClick r:id="rId7"/>
              </a:rPr>
              <a:t>http://lullabot.com/videocast/installing_drupal_5</a:t>
            </a:r>
            <a:r>
              <a:rPr lang="en-US" sz="1200" dirty="0" smtClean="0">
                <a:latin typeface="Arial"/>
                <a:ea typeface="Calibri"/>
                <a:cs typeface="Times New Roman"/>
              </a:rPr>
              <a:t>.</a:t>
            </a:r>
            <a:endParaRPr lang="en-US" sz="1200" dirty="0" smtClean="0">
              <a:latin typeface="+mn-lt"/>
              <a:ea typeface="Calibri"/>
              <a:cs typeface="Times New Roman"/>
            </a:endParaRPr>
          </a:p>
          <a:p>
            <a:pPr marL="342900" marR="0" lvl="0" indent="-342900">
              <a:lnSpc>
                <a:spcPct val="120000"/>
              </a:lnSpc>
              <a:spcBef>
                <a:spcPts val="0"/>
              </a:spcBef>
              <a:buFont typeface="+mj-lt"/>
              <a:buAutoNum type="arabicParenR"/>
            </a:pPr>
            <a:r>
              <a:rPr lang="en-US" sz="1200" dirty="0" smtClean="0">
                <a:latin typeface="Arial"/>
                <a:ea typeface="Calibri"/>
                <a:cs typeface="Times New Roman"/>
              </a:rPr>
              <a:t>Access Drupal community resources for support help and suggestions on how to customize the core installation. There is a large and vibrant community that advances the development and use of Drupal and includes the following community based support resources:  </a:t>
            </a:r>
            <a:endParaRPr lang="en-US" sz="1200" dirty="0" smtClean="0">
              <a:latin typeface="+mn-lt"/>
              <a:ea typeface="Calibri"/>
              <a:cs typeface="Times New Roman"/>
            </a:endParaRPr>
          </a:p>
          <a:p>
            <a:pPr marL="742950" marR="0" lvl="1" indent="-285750">
              <a:lnSpc>
                <a:spcPct val="120000"/>
              </a:lnSpc>
              <a:spcBef>
                <a:spcPts val="0"/>
              </a:spcBef>
              <a:buFont typeface="+mj-lt"/>
              <a:buAutoNum type="alphaLcParenR"/>
            </a:pPr>
            <a:r>
              <a:rPr lang="en-US" sz="1200" dirty="0" smtClean="0">
                <a:latin typeface="Arial"/>
                <a:ea typeface="Calibri"/>
                <a:cs typeface="Times New Roman"/>
              </a:rPr>
              <a:t>The official Drupal support site at </a:t>
            </a:r>
            <a:r>
              <a:rPr lang="en-US" sz="1200" u="sng" dirty="0" smtClean="0">
                <a:solidFill>
                  <a:srgbClr val="0000FF"/>
                </a:solidFill>
                <a:latin typeface="Arial"/>
                <a:ea typeface="Calibri"/>
                <a:cs typeface="Times New Roman"/>
                <a:hlinkClick r:id="rId8"/>
              </a:rPr>
              <a:t>http://drupal.org/support</a:t>
            </a:r>
            <a:r>
              <a:rPr lang="en-US" sz="1200" dirty="0" smtClean="0">
                <a:latin typeface="+mn-lt"/>
                <a:ea typeface="Calibri"/>
                <a:cs typeface="Times New Roman"/>
              </a:rPr>
              <a:t>. </a:t>
            </a:r>
          </a:p>
          <a:p>
            <a:pPr marL="742950" marR="0" lvl="1" indent="-285750">
              <a:lnSpc>
                <a:spcPct val="120000"/>
              </a:lnSpc>
              <a:spcBef>
                <a:spcPts val="0"/>
              </a:spcBef>
              <a:buFont typeface="+mj-lt"/>
              <a:buAutoNum type="alphaLcParenR"/>
            </a:pPr>
            <a:r>
              <a:rPr lang="en-US" sz="1200" dirty="0" smtClean="0">
                <a:ea typeface="Calibri"/>
              </a:rPr>
              <a:t>Drupal Community see </a:t>
            </a:r>
            <a:r>
              <a:rPr lang="en-US" sz="1200" dirty="0" smtClean="0">
                <a:ea typeface="Calibri"/>
                <a:hlinkClick r:id="rId9"/>
              </a:rPr>
              <a:t>http://drupal.org/community</a:t>
            </a:r>
            <a:r>
              <a:rPr lang="en-US" sz="1200" dirty="0" smtClean="0">
                <a:ea typeface="Calibri"/>
              </a:rPr>
              <a:t> including</a:t>
            </a:r>
          </a:p>
          <a:p>
            <a:pPr marL="1200150" lvl="2" indent="-285750">
              <a:lnSpc>
                <a:spcPct val="120000"/>
              </a:lnSpc>
              <a:buFont typeface="Arial" pitchFamily="34" charset="0"/>
              <a:buChar char="–"/>
            </a:pPr>
            <a:r>
              <a:rPr lang="en-US" sz="1200" dirty="0" smtClean="0">
                <a:latin typeface="Arial"/>
                <a:ea typeface="Calibri"/>
                <a:cs typeface="Times New Roman"/>
              </a:rPr>
              <a:t>Groups.Drupal.org at </a:t>
            </a:r>
            <a:r>
              <a:rPr lang="en-US" sz="1200" u="sng" dirty="0" smtClean="0">
                <a:solidFill>
                  <a:srgbClr val="0000FF"/>
                </a:solidFill>
                <a:latin typeface="Arial"/>
                <a:ea typeface="Calibri"/>
                <a:cs typeface="Times New Roman"/>
                <a:hlinkClick r:id="rId10"/>
              </a:rPr>
              <a:t>http://groups.drupal.org</a:t>
            </a:r>
            <a:r>
              <a:rPr lang="en-US" sz="1200" dirty="0" smtClean="0">
                <a:latin typeface="Arial"/>
                <a:ea typeface="Calibri"/>
                <a:cs typeface="Times New Roman"/>
              </a:rPr>
              <a:t> includes hundreds of special interest groups that collaborate on Drupal related projects within this online community space.</a:t>
            </a:r>
          </a:p>
          <a:p>
            <a:pPr marL="1200150" lvl="2" indent="-285750">
              <a:lnSpc>
                <a:spcPct val="120000"/>
              </a:lnSpc>
              <a:buFont typeface="Arial" pitchFamily="34" charset="0"/>
              <a:buChar char="–"/>
            </a:pPr>
            <a:r>
              <a:rPr lang="en-US" sz="1200" dirty="0" smtClean="0">
                <a:latin typeface="Arial"/>
                <a:ea typeface="Calibri"/>
                <a:cs typeface="Times New Roman"/>
              </a:rPr>
              <a:t>Drupal.org/planet at </a:t>
            </a:r>
            <a:r>
              <a:rPr lang="en-US" sz="1200" u="sng" dirty="0" smtClean="0">
                <a:solidFill>
                  <a:srgbClr val="0000FF"/>
                </a:solidFill>
                <a:latin typeface="Arial"/>
                <a:ea typeface="Calibri"/>
                <a:cs typeface="Times New Roman"/>
                <a:hlinkClick r:id="rId11"/>
              </a:rPr>
              <a:t> http://drupal.org/planet</a:t>
            </a:r>
            <a:r>
              <a:rPr lang="en-US" sz="1200" dirty="0" smtClean="0">
                <a:latin typeface="Arial"/>
                <a:ea typeface="Calibri"/>
                <a:cs typeface="Times New Roman"/>
              </a:rPr>
              <a:t> provides a vetted aggregation of feeds from dozens of blogs focused on Drupal development.</a:t>
            </a:r>
            <a:endParaRPr lang="en-US" sz="1200" dirty="0" smtClean="0">
              <a:latin typeface="+mn-lt"/>
              <a:ea typeface="Calibri"/>
              <a:cs typeface="Times New Roman"/>
            </a:endParaRPr>
          </a:p>
          <a:p>
            <a:pPr marL="742950" marR="0" lvl="1" indent="-285750">
              <a:lnSpc>
                <a:spcPct val="120000"/>
              </a:lnSpc>
              <a:spcBef>
                <a:spcPts val="0"/>
              </a:spcBef>
              <a:buFont typeface="+mj-lt"/>
              <a:buAutoNum type="alphaLcParenR"/>
            </a:pPr>
            <a:r>
              <a:rPr lang="en-US" sz="1200" dirty="0" smtClean="0">
                <a:latin typeface="Arial"/>
                <a:ea typeface="Calibri"/>
                <a:cs typeface="Times New Roman"/>
              </a:rPr>
              <a:t>The Drupal CMS Academy at </a:t>
            </a:r>
            <a:r>
              <a:rPr lang="en-US" sz="1200" u="sng" dirty="0" smtClean="0">
                <a:solidFill>
                  <a:srgbClr val="0000FF"/>
                </a:solidFill>
                <a:latin typeface="Arial"/>
                <a:ea typeface="Calibri"/>
                <a:cs typeface="Times New Roman"/>
                <a:hlinkClick r:id="rId12"/>
              </a:rPr>
              <a:t>http://cmsacademy.net/drupal/</a:t>
            </a:r>
            <a:r>
              <a:rPr lang="en-US" sz="1200" dirty="0" smtClean="0">
                <a:latin typeface="Arial"/>
                <a:ea typeface="Calibri"/>
                <a:cs typeface="Times New Roman"/>
              </a:rPr>
              <a:t>. This free collaborative learning environment provides live weekly web casts and links to vetted Drupal recourses.</a:t>
            </a:r>
            <a:endParaRPr lang="en-US" sz="1200" dirty="0" smtClean="0">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a:t>
            </a:r>
            <a:r>
              <a:rPr lang="en-US" baseline="0" dirty="0" smtClean="0"/>
              <a:t> shots are to be used when an Internet connection is not present to view the linked web sites.</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 Portfolio Space – Jennifer Maddrell</a:t>
            </a:r>
          </a:p>
          <a:p>
            <a:r>
              <a:rPr lang="en-US" dirty="0" smtClean="0"/>
              <a:t>Web Site: </a:t>
            </a:r>
            <a:r>
              <a:rPr lang="en-US" dirty="0" smtClean="0">
                <a:hlinkClick r:id="rId3"/>
              </a:rPr>
              <a:t>http://designedtoinspire.com/drupal/portfolio</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Conference Site – New York City Independent School Technologists</a:t>
            </a:r>
          </a:p>
          <a:p>
            <a:r>
              <a:rPr lang="en-US" dirty="0" smtClean="0"/>
              <a:t>Web Site: </a:t>
            </a:r>
            <a:r>
              <a:rPr lang="en-US" dirty="0" smtClean="0">
                <a:hlinkClick r:id="rId3"/>
              </a:rPr>
              <a:t>http://nycist.net/d/node/36</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Cast Platform – EdTech</a:t>
            </a:r>
            <a:r>
              <a:rPr lang="en-US" baseline="0" dirty="0" smtClean="0"/>
              <a:t>Talk.com</a:t>
            </a:r>
            <a:endParaRPr lang="en-US" dirty="0" smtClean="0"/>
          </a:p>
          <a:p>
            <a:r>
              <a:rPr lang="en-US" dirty="0" smtClean="0"/>
              <a:t>Web Site: </a:t>
            </a:r>
            <a:r>
              <a:rPr lang="en-US" dirty="0" smtClean="0">
                <a:hlinkClick r:id="rId3"/>
              </a:rPr>
              <a:t>http://www.edtechtalk.com</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Online Collaborative Learning Environment – CMS Academy.net/drupal</a:t>
            </a:r>
          </a:p>
          <a:p>
            <a:r>
              <a:rPr lang="en-US" dirty="0" smtClean="0"/>
              <a:t>Web Site: </a:t>
            </a:r>
            <a:r>
              <a:rPr lang="en-US" dirty="0" smtClean="0">
                <a:hlinkClick r:id="rId3"/>
              </a:rPr>
              <a:t>http://www.cmsacademy.net/drupal/</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Download Drupal Software – Drupal.org</a:t>
            </a:r>
          </a:p>
          <a:p>
            <a:r>
              <a:rPr lang="en-US" dirty="0" smtClean="0"/>
              <a:t>Web Site: </a:t>
            </a:r>
            <a:r>
              <a:rPr lang="en-US" dirty="0" smtClean="0">
                <a:hlinkClick r:id="rId3"/>
              </a:rPr>
              <a:t>http://drupal.org/project/Drupal+project</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100" dirty="0" smtClean="0">
                <a:latin typeface="Arial"/>
                <a:cs typeface="Arial"/>
              </a:rPr>
              <a:t>In this presentation we will see how an online environment can be supported</a:t>
            </a:r>
            <a:r>
              <a:rPr lang="en-US" sz="1100" baseline="0" dirty="0" smtClean="0">
                <a:latin typeface="Arial"/>
                <a:cs typeface="Arial"/>
              </a:rPr>
              <a:t> by using a D</a:t>
            </a:r>
            <a:r>
              <a:rPr lang="en-US" sz="1100" dirty="0" smtClean="0">
                <a:latin typeface="Arial"/>
                <a:cs typeface="Arial"/>
              </a:rPr>
              <a:t>rupal based web platform populated with user generated (or collected)</a:t>
            </a:r>
            <a:r>
              <a:rPr lang="en-US" sz="1100" baseline="0" dirty="0" smtClean="0">
                <a:latin typeface="Arial"/>
                <a:cs typeface="Arial"/>
              </a:rPr>
              <a:t> </a:t>
            </a:r>
            <a:r>
              <a:rPr lang="en-US" sz="1100" dirty="0" smtClean="0">
                <a:latin typeface="Arial"/>
                <a:cs typeface="Arial"/>
              </a:rPr>
              <a:t>content. At the conclusion of the workshop, attendees will be able to:</a:t>
            </a:r>
          </a:p>
          <a:p>
            <a:pPr lvl="0">
              <a:lnSpc>
                <a:spcPct val="150000"/>
              </a:lnSpc>
              <a:buFont typeface="Arial" pitchFamily="34" charset="0"/>
              <a:buChar char="•"/>
            </a:pPr>
            <a:r>
              <a:rPr lang="en-US" sz="1100" dirty="0" smtClean="0">
                <a:latin typeface="Arial"/>
                <a:cs typeface="Arial"/>
              </a:rPr>
              <a:t>  Describe the basic aspects of Drupal web site development,</a:t>
            </a:r>
          </a:p>
          <a:p>
            <a:pPr lvl="0">
              <a:lnSpc>
                <a:spcPct val="150000"/>
              </a:lnSpc>
              <a:buFont typeface="Arial" pitchFamily="34" charset="0"/>
              <a:buChar char="•"/>
            </a:pPr>
            <a:r>
              <a:rPr lang="en-US" sz="1100" dirty="0" smtClean="0">
                <a:latin typeface="Arial"/>
                <a:cs typeface="Arial"/>
              </a:rPr>
              <a:t>  Identify the key content management capabilities of a Drupal based web site,</a:t>
            </a:r>
          </a:p>
          <a:p>
            <a:pPr lvl="0">
              <a:lnSpc>
                <a:spcPct val="150000"/>
              </a:lnSpc>
              <a:buFont typeface="Arial" pitchFamily="34" charset="0"/>
              <a:buChar char="•"/>
            </a:pPr>
            <a:r>
              <a:rPr lang="en-US" sz="1100" dirty="0" smtClean="0">
                <a:latin typeface="Arial"/>
                <a:cs typeface="Arial"/>
              </a:rPr>
              <a:t>  Review examples of Drupal based online environments,</a:t>
            </a:r>
          </a:p>
          <a:p>
            <a:pPr lvl="0">
              <a:lnSpc>
                <a:spcPct val="150000"/>
              </a:lnSpc>
              <a:buFont typeface="Arial" pitchFamily="34" charset="0"/>
              <a:buChar char="•"/>
            </a:pPr>
            <a:r>
              <a:rPr lang="en-US" sz="1100" dirty="0" smtClean="0">
                <a:latin typeface="Arial"/>
                <a:cs typeface="Arial"/>
              </a:rPr>
              <a:t>  Complete the steps necessary to begin a basic Drupal installation.</a:t>
            </a:r>
          </a:p>
          <a:p>
            <a:pPr lvl="0">
              <a:lnSpc>
                <a:spcPct val="150000"/>
              </a:lnSpc>
              <a:buFont typeface="Arial" pitchFamily="34" charset="0"/>
              <a:buChar char="•"/>
            </a:pPr>
            <a:endParaRPr lang="en-US" sz="1100" dirty="0" smtClean="0">
              <a:latin typeface="Arial"/>
              <a:cs typeface="Arial"/>
            </a:endParaRPr>
          </a:p>
          <a:p>
            <a:pPr lvl="0">
              <a:lnSpc>
                <a:spcPct val="150000"/>
              </a:lnSpc>
              <a:buFont typeface="Arial" pitchFamily="34" charset="0"/>
              <a:buNone/>
            </a:pPr>
            <a:r>
              <a:rPr lang="en-US" sz="1100" dirty="0" smtClean="0">
                <a:latin typeface="Arial"/>
                <a:cs typeface="Arial"/>
              </a:rPr>
              <a:t>We begin</a:t>
            </a:r>
            <a:r>
              <a:rPr lang="en-US" sz="1100" baseline="0" dirty="0" smtClean="0">
                <a:latin typeface="Arial"/>
                <a:cs typeface="Arial"/>
              </a:rPr>
              <a:t> by examining the Drupal web development software …</a:t>
            </a:r>
            <a:endParaRPr lang="en-US" sz="11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Drupal.org Handbook – Drupal.org</a:t>
            </a:r>
          </a:p>
          <a:p>
            <a:r>
              <a:rPr lang="en-US" dirty="0" smtClean="0"/>
              <a:t>Web Site: </a:t>
            </a:r>
            <a:r>
              <a:rPr lang="en-US" dirty="0" smtClean="0">
                <a:hlinkClick r:id="rId3"/>
              </a:rPr>
              <a:t>http://drupal.org/node/258</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Official Drupal.org Support – Drupal.org</a:t>
            </a:r>
          </a:p>
          <a:p>
            <a:r>
              <a:rPr lang="en-US" dirty="0" smtClean="0"/>
              <a:t>Web Site: </a:t>
            </a:r>
            <a:r>
              <a:rPr lang="en-US" dirty="0" smtClean="0">
                <a:hlinkClick r:id="rId3"/>
              </a:rPr>
              <a:t>http://drupal.org/support</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Interest Groups – Drupal.org</a:t>
            </a:r>
          </a:p>
          <a:p>
            <a:r>
              <a:rPr lang="en-US" dirty="0" smtClean="0"/>
              <a:t>Web Site: </a:t>
            </a:r>
            <a:r>
              <a:rPr lang="en-US" dirty="0" smtClean="0">
                <a:hlinkClick r:id="rId3"/>
              </a:rPr>
              <a:t>http://groups.drupal.org/groups</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Aggregation of Drupal Bloggers	</a:t>
            </a:r>
          </a:p>
          <a:p>
            <a:r>
              <a:rPr lang="en-US" dirty="0" smtClean="0"/>
              <a:t>Source: </a:t>
            </a:r>
            <a:r>
              <a:rPr lang="en-US" dirty="0" smtClean="0">
                <a:hlinkClick r:id="rId3"/>
              </a:rPr>
              <a:t>http://drupal.org/planet</a:t>
            </a:r>
            <a:endParaRPr lang="en-US" dirty="0"/>
          </a:p>
        </p:txBody>
      </p:sp>
      <p:sp>
        <p:nvSpPr>
          <p:cNvPr id="4" name="Slide Number Placeholder 3"/>
          <p:cNvSpPr>
            <a:spLocks noGrp="1"/>
          </p:cNvSpPr>
          <p:nvPr>
            <p:ph type="sldNum" sz="quarter" idx="10"/>
          </p:nvPr>
        </p:nvSpPr>
        <p:spPr/>
        <p:txBody>
          <a:bodyPr/>
          <a:lstStyle/>
          <a:p>
            <a:fld id="{28816649-389F-4B13-909E-7DD042696540}"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Arial"/>
                <a:cs typeface="Arial"/>
              </a:rPr>
              <a:t>Drupal is both a web site</a:t>
            </a:r>
            <a:r>
              <a:rPr lang="en-US" sz="1100" baseline="0" dirty="0" smtClean="0">
                <a:latin typeface="Arial"/>
                <a:cs typeface="Arial"/>
              </a:rPr>
              <a:t> development application, as well as an ongoing software development project managed and maintained by a volunteer community of software developers and users. The </a:t>
            </a:r>
            <a:r>
              <a:rPr lang="en-US" sz="1100" dirty="0" smtClean="0">
                <a:latin typeface="Arial"/>
                <a:cs typeface="Arial"/>
              </a:rPr>
              <a:t>software application provides streamlined web site development and web based content management. Drupal is open source software which means that the software source code is shared by the individuals who created it. Developers on the Drupal project agree to adhere to general principles and conditions laid out by the project’s founders – see </a:t>
            </a:r>
            <a:r>
              <a:rPr lang="en-US" sz="1100" dirty="0" smtClean="0">
                <a:latin typeface="Arial"/>
                <a:cs typeface="Arial"/>
                <a:hlinkClick r:id="rId3"/>
              </a:rPr>
              <a:t>http://drupal.org/principles</a:t>
            </a:r>
            <a:r>
              <a:rPr lang="en-US" sz="1100" dirty="0" smtClean="0">
                <a:latin typeface="Arial"/>
                <a:cs typeface="Arial"/>
              </a:rPr>
              <a:t> - and to make the core software available to users free of charge, subject to the GNU General Public License</a:t>
            </a:r>
            <a:r>
              <a:rPr lang="en-US" sz="1100" baseline="0" dirty="0" smtClean="0">
                <a:latin typeface="Arial"/>
                <a:cs typeface="Arial"/>
              </a:rPr>
              <a:t> (</a:t>
            </a:r>
            <a:r>
              <a:rPr lang="en-US" sz="1100" dirty="0" smtClean="0">
                <a:latin typeface="Arial"/>
                <a:cs typeface="Arial"/>
              </a:rPr>
              <a:t>GPL) – </a:t>
            </a:r>
            <a:r>
              <a:rPr lang="en-US" dirty="0" smtClean="0">
                <a:latin typeface="Arial"/>
                <a:cs typeface="Arial"/>
              </a:rPr>
              <a:t>see </a:t>
            </a:r>
            <a:r>
              <a:rPr lang="en-US" dirty="0" smtClean="0">
                <a:latin typeface="Arial"/>
                <a:cs typeface="Arial"/>
                <a:hlinkClick r:id="rId4"/>
              </a:rPr>
              <a:t>http://www.gnu.org/licenses/gpl.html</a:t>
            </a:r>
            <a:r>
              <a:rPr lang="en-US" dirty="0" smtClean="0">
                <a:latin typeface="Arial"/>
                <a:cs typeface="Arial"/>
              </a:rPr>
              <a:t> . </a:t>
            </a:r>
            <a:r>
              <a:rPr lang="en-US" sz="1100" dirty="0" smtClean="0">
                <a:latin typeface="Arial"/>
                <a:cs typeface="Arial"/>
              </a:rPr>
              <a:t>These individuals have formed a large community of independent software developers who also contribute to the ongoing development and support of the software. </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28816649-389F-4B13-909E-7DD04269654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100" dirty="0" smtClean="0">
                <a:latin typeface="Arial"/>
                <a:cs typeface="Arial"/>
              </a:rPr>
              <a:t>If</a:t>
            </a:r>
            <a:r>
              <a:rPr lang="en-US" sz="1100" baseline="0" dirty="0" smtClean="0">
                <a:latin typeface="Arial"/>
                <a:cs typeface="Arial"/>
              </a:rPr>
              <a:t> Drupal is simply web development software that provides a means of storing content online, why use Drupal instead of other web development options? The short answer is ease of use. </a:t>
            </a:r>
            <a:r>
              <a:rPr lang="en-US" sz="1100" dirty="0" smtClean="0">
                <a:latin typeface="Arial"/>
                <a:cs typeface="Arial"/>
              </a:rPr>
              <a:t>Drupal software provides an simple</a:t>
            </a:r>
            <a:r>
              <a:rPr lang="en-US" sz="1100" baseline="0" dirty="0" smtClean="0">
                <a:latin typeface="Arial"/>
                <a:cs typeface="Arial"/>
              </a:rPr>
              <a:t> </a:t>
            </a:r>
            <a:r>
              <a:rPr lang="en-US" sz="1100" dirty="0" smtClean="0">
                <a:latin typeface="Arial"/>
                <a:cs typeface="Arial"/>
              </a:rPr>
              <a:t>(plug and play) means of rapidly developing a robust</a:t>
            </a:r>
            <a:r>
              <a:rPr lang="en-US" sz="1100" baseline="0" dirty="0" smtClean="0">
                <a:latin typeface="Arial"/>
                <a:cs typeface="Arial"/>
              </a:rPr>
              <a:t> </a:t>
            </a:r>
            <a:r>
              <a:rPr lang="en-US" sz="1100" dirty="0" smtClean="0">
                <a:latin typeface="Arial"/>
                <a:cs typeface="Arial"/>
              </a:rPr>
              <a:t>personal or collaborative web site. By simply</a:t>
            </a:r>
            <a:r>
              <a:rPr lang="en-US" sz="1100" baseline="0" dirty="0" smtClean="0">
                <a:latin typeface="Arial"/>
                <a:cs typeface="Arial"/>
              </a:rPr>
              <a:t> installing and configuring t</a:t>
            </a:r>
            <a:r>
              <a:rPr lang="en-US" sz="1100" dirty="0" smtClean="0">
                <a:latin typeface="Arial"/>
                <a:cs typeface="Arial"/>
              </a:rPr>
              <a:t>he core software on a web server, users are able to instantly</a:t>
            </a:r>
            <a:r>
              <a:rPr lang="en-US" sz="1100" baseline="0" dirty="0" smtClean="0">
                <a:latin typeface="Arial"/>
                <a:cs typeface="Arial"/>
              </a:rPr>
              <a:t> </a:t>
            </a:r>
            <a:r>
              <a:rPr lang="en-US" sz="1100" dirty="0" smtClean="0">
                <a:latin typeface="Arial"/>
                <a:cs typeface="Arial"/>
              </a:rPr>
              <a:t>create an</a:t>
            </a:r>
            <a:r>
              <a:rPr lang="en-US" sz="1100" baseline="0" dirty="0" smtClean="0">
                <a:latin typeface="Arial"/>
                <a:cs typeface="Arial"/>
              </a:rPr>
              <a:t> </a:t>
            </a:r>
            <a:r>
              <a:rPr lang="en-US" sz="1100" dirty="0" smtClean="0">
                <a:latin typeface="Arial"/>
                <a:cs typeface="Arial"/>
              </a:rPr>
              <a:t>online environment. </a:t>
            </a:r>
          </a:p>
          <a:p>
            <a:pPr>
              <a:lnSpc>
                <a:spcPct val="150000"/>
              </a:lnSpc>
            </a:pPr>
            <a:endParaRPr lang="en-US" baseline="0" dirty="0" smtClean="0">
              <a:latin typeface="Arial"/>
              <a:cs typeface="Arial"/>
            </a:endParaRPr>
          </a:p>
          <a:p>
            <a:pPr>
              <a:lnSpc>
                <a:spcPct val="150000"/>
              </a:lnSpc>
            </a:pPr>
            <a:r>
              <a:rPr lang="en-US" sz="1100" baseline="0" dirty="0" smtClean="0">
                <a:latin typeface="Arial"/>
                <a:cs typeface="Arial"/>
              </a:rPr>
              <a:t>In addition to installing the core software, users have access to hundreds of contributed models and themes that provide the primary web site developer,</a:t>
            </a:r>
            <a:r>
              <a:rPr lang="en-US" sz="1100" dirty="0" smtClean="0">
                <a:latin typeface="Arial"/>
                <a:cs typeface="Arial"/>
              </a:rPr>
              <a:t> designated web site administrators and assigned end users the ability to easily add or modify web site content directly</a:t>
            </a:r>
            <a:r>
              <a:rPr lang="en-US" sz="1100" baseline="0" dirty="0" smtClean="0">
                <a:latin typeface="Arial"/>
                <a:cs typeface="Arial"/>
              </a:rPr>
              <a:t> from the web based interface</a:t>
            </a:r>
            <a:r>
              <a:rPr lang="en-US" sz="1100" dirty="0" smtClean="0">
                <a:latin typeface="Arial"/>
                <a:cs typeface="Arial"/>
              </a:rPr>
              <a:t>. Users also have</a:t>
            </a:r>
            <a:r>
              <a:rPr lang="en-US" sz="1100" baseline="0" dirty="0" smtClean="0">
                <a:latin typeface="Arial"/>
                <a:cs typeface="Arial"/>
              </a:rPr>
              <a:t> the a</a:t>
            </a:r>
            <a:r>
              <a:rPr lang="en-US" sz="1100" dirty="0" smtClean="0">
                <a:latin typeface="Arial"/>
                <a:cs typeface="Arial"/>
              </a:rPr>
              <a:t>bility and </a:t>
            </a:r>
            <a:r>
              <a:rPr lang="en-US" sz="1100" baseline="0" dirty="0" smtClean="0">
                <a:latin typeface="Arial"/>
                <a:cs typeface="Arial"/>
              </a:rPr>
              <a:t>flexibility to</a:t>
            </a:r>
            <a:r>
              <a:rPr lang="en-US" sz="1100" dirty="0" smtClean="0">
                <a:latin typeface="Arial"/>
                <a:cs typeface="Arial"/>
              </a:rPr>
              <a:t> get behind the scenes</a:t>
            </a:r>
            <a:r>
              <a:rPr lang="en-US" sz="1100" baseline="0" dirty="0" smtClean="0">
                <a:latin typeface="Arial"/>
                <a:cs typeface="Arial"/>
              </a:rPr>
              <a:t> and </a:t>
            </a:r>
            <a:r>
              <a:rPr lang="en-US" sz="1100" dirty="0" smtClean="0">
                <a:latin typeface="Arial"/>
                <a:cs typeface="Arial"/>
              </a:rPr>
              <a:t>tweak the software code a</a:t>
            </a:r>
            <a:r>
              <a:rPr lang="en-US" sz="1100" baseline="0" dirty="0" smtClean="0">
                <a:latin typeface="Arial"/>
                <a:cs typeface="Arial"/>
              </a:rPr>
              <a:t>s</a:t>
            </a:r>
            <a:r>
              <a:rPr lang="en-US" sz="1100" dirty="0" smtClean="0">
                <a:latin typeface="Arial"/>
                <a:cs typeface="Arial"/>
              </a:rPr>
              <a:t> their web development</a:t>
            </a:r>
            <a:r>
              <a:rPr lang="en-US" sz="1100" baseline="0" dirty="0" smtClean="0">
                <a:latin typeface="Arial"/>
                <a:cs typeface="Arial"/>
              </a:rPr>
              <a:t> skills allow. In addition, t</a:t>
            </a:r>
            <a:r>
              <a:rPr lang="en-US" sz="1100" dirty="0" smtClean="0">
                <a:latin typeface="Arial"/>
                <a:cs typeface="Arial"/>
              </a:rPr>
              <a:t>he large and vibrant community provides peer support to both users and developers and fosters the ongoing open source development of the Drupal project – see </a:t>
            </a:r>
            <a:r>
              <a:rPr lang="en-US" sz="1100" dirty="0" smtClean="0">
                <a:solidFill>
                  <a:schemeClr val="accent1"/>
                </a:solidFill>
                <a:latin typeface="Arial"/>
                <a:cs typeface="Arial"/>
              </a:rPr>
              <a:t>http://drupal.org/community</a:t>
            </a:r>
            <a:r>
              <a:rPr lang="en-US" sz="1100" dirty="0" smtClean="0">
                <a:latin typeface="Arial"/>
                <a:cs typeface="Arial"/>
              </a:rPr>
              <a:t>.</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28816649-389F-4B13-909E-7DD04269654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R="0" lvl="0">
              <a:lnSpc>
                <a:spcPct val="120000"/>
              </a:lnSpc>
              <a:spcBef>
                <a:spcPts val="0"/>
              </a:spcBef>
              <a:spcAft>
                <a:spcPts val="600"/>
              </a:spcAft>
              <a:buFont typeface="+mj-lt"/>
              <a:buNone/>
            </a:pPr>
            <a:r>
              <a:rPr lang="en-US" sz="1100" dirty="0" smtClean="0">
                <a:latin typeface="Arial"/>
                <a:ea typeface="Calibri"/>
                <a:cs typeface="Times New Roman"/>
              </a:rPr>
              <a:t>The following highlights the basic installation, administration and customization processes involved with developing a web site using the Drupal software:</a:t>
            </a:r>
            <a:endParaRPr lang="en-US" sz="1100" dirty="0" smtClean="0">
              <a:latin typeface="+mn-lt"/>
              <a:ea typeface="Calibri"/>
              <a:cs typeface="Times New Roman"/>
            </a:endParaRPr>
          </a:p>
          <a:p>
            <a:pPr marL="285750" indent="-285750">
              <a:lnSpc>
                <a:spcPct val="120000"/>
              </a:lnSpc>
              <a:spcAft>
                <a:spcPts val="600"/>
              </a:spcAft>
              <a:buFont typeface="+mj-lt"/>
              <a:buAutoNum type="alphaLcParenR"/>
            </a:pPr>
            <a:r>
              <a:rPr lang="en-US" sz="1100" b="1" dirty="0" smtClean="0">
                <a:latin typeface="Arial"/>
                <a:ea typeface="Calibri"/>
                <a:cs typeface="Times New Roman"/>
              </a:rPr>
              <a:t>Installation: </a:t>
            </a:r>
            <a:r>
              <a:rPr lang="en-US" sz="1100" dirty="0" smtClean="0">
                <a:latin typeface="Arial"/>
                <a:ea typeface="Calibri"/>
                <a:cs typeface="Times New Roman"/>
              </a:rPr>
              <a:t>The Drupal installation process includes downloading the required free software from the official Drupal site at </a:t>
            </a:r>
            <a:r>
              <a:rPr lang="en-US" sz="1100" u="sng" dirty="0" smtClean="0">
                <a:solidFill>
                  <a:srgbClr val="0000FF"/>
                </a:solidFill>
                <a:latin typeface="Arial"/>
                <a:ea typeface="Calibri"/>
                <a:cs typeface="Times New Roman"/>
                <a:hlinkClick r:id="rId3"/>
              </a:rPr>
              <a:t>http://www.drupal.org</a:t>
            </a:r>
            <a:r>
              <a:rPr lang="en-US" sz="1100" dirty="0" smtClean="0">
                <a:latin typeface="Arial"/>
                <a:ea typeface="Calibri"/>
                <a:cs typeface="Times New Roman"/>
              </a:rPr>
              <a:t>/. The software containing the core web site framework must be uploaded to a web server. The database which stores most of the content on the web site must be configured as instructed within the Drupal software installation package.</a:t>
            </a:r>
            <a:endParaRPr lang="en-US" sz="1100" dirty="0" smtClean="0">
              <a:latin typeface="+mn-lt"/>
              <a:ea typeface="Calibri"/>
              <a:cs typeface="Times New Roman"/>
            </a:endParaRPr>
          </a:p>
          <a:p>
            <a:pPr marL="285750" indent="-285750">
              <a:lnSpc>
                <a:spcPct val="120000"/>
              </a:lnSpc>
              <a:spcAft>
                <a:spcPts val="600"/>
              </a:spcAft>
              <a:buFont typeface="+mj-lt"/>
              <a:buAutoNum type="alphaLcParenR"/>
            </a:pPr>
            <a:r>
              <a:rPr lang="en-US" sz="1100" b="1" dirty="0" smtClean="0">
                <a:latin typeface="Arial"/>
                <a:ea typeface="Calibri"/>
                <a:cs typeface="Times New Roman"/>
              </a:rPr>
              <a:t>Administration:</a:t>
            </a:r>
            <a:r>
              <a:rPr lang="en-US" sz="1100" dirty="0" smtClean="0">
                <a:latin typeface="Arial"/>
                <a:ea typeface="Calibri"/>
                <a:cs typeface="Times New Roman"/>
              </a:rPr>
              <a:t> Site administration and access to the web site’s features is handled through an administration control panel on the web site. Based on the access controls and privileges granted to the various user types, the web site’s ongoing administration can be handled by any number of individuals.</a:t>
            </a:r>
            <a:endParaRPr lang="en-US" sz="1100" dirty="0" smtClean="0">
              <a:latin typeface="+mn-lt"/>
              <a:ea typeface="Calibri"/>
              <a:cs typeface="Times New Roman"/>
            </a:endParaRPr>
          </a:p>
          <a:p>
            <a:pPr marL="285750" indent="-285750">
              <a:lnSpc>
                <a:spcPct val="120000"/>
              </a:lnSpc>
              <a:spcAft>
                <a:spcPts val="600"/>
              </a:spcAft>
              <a:buFont typeface="+mj-lt"/>
              <a:buAutoNum type="alphaLcParenR"/>
            </a:pPr>
            <a:r>
              <a:rPr lang="en-US" sz="1100" b="1" dirty="0" smtClean="0">
                <a:latin typeface="Arial"/>
                <a:ea typeface="Calibri"/>
                <a:cs typeface="Times New Roman"/>
              </a:rPr>
              <a:t>Customization: </a:t>
            </a:r>
            <a:r>
              <a:rPr lang="en-US" sz="1100" dirty="0" smtClean="0">
                <a:latin typeface="Arial"/>
                <a:ea typeface="Calibri"/>
                <a:cs typeface="Times New Roman"/>
              </a:rPr>
              <a:t>Customization possibilities are enhanced via configuration of the core Drupal software, as well as through installation of additional software upgrades in the form of modules and themes.</a:t>
            </a:r>
            <a:endParaRPr lang="en-US" sz="1100" dirty="0" smtClean="0">
              <a:latin typeface="+mn-lt"/>
              <a:ea typeface="Calibri"/>
              <a:cs typeface="Times New Roman"/>
            </a:endParaRPr>
          </a:p>
          <a:p>
            <a:pPr marL="685800" lvl="1" indent="-228600">
              <a:lnSpc>
                <a:spcPct val="120000"/>
              </a:lnSpc>
              <a:spcAft>
                <a:spcPts val="600"/>
              </a:spcAft>
              <a:buFont typeface="Arial" pitchFamily="34" charset="0"/>
              <a:buChar char="•"/>
            </a:pPr>
            <a:r>
              <a:rPr lang="en-US" sz="1100" dirty="0" smtClean="0">
                <a:ea typeface="Calibri"/>
              </a:rPr>
              <a:t>Modules developed and contributed by the open source developers expand the features and functionality of the Drupal software – review module examples at </a:t>
            </a:r>
            <a:r>
              <a:rPr lang="en-US" sz="1100" u="sng" dirty="0" smtClean="0">
                <a:solidFill>
                  <a:srgbClr val="0000FF"/>
                </a:solidFill>
                <a:ea typeface="Calibri"/>
                <a:hlinkClick r:id="rId4"/>
              </a:rPr>
              <a:t>http://drupal.org/project/modules</a:t>
            </a:r>
            <a:r>
              <a:rPr lang="en-US" sz="1100" dirty="0" smtClean="0">
                <a:ea typeface="Calibri"/>
              </a:rPr>
              <a:t>.</a:t>
            </a:r>
          </a:p>
          <a:p>
            <a:pPr marL="685800" lvl="1" indent="-228600">
              <a:lnSpc>
                <a:spcPct val="120000"/>
              </a:lnSpc>
              <a:spcAft>
                <a:spcPts val="600"/>
              </a:spcAft>
              <a:buFont typeface="Arial" pitchFamily="34" charset="0"/>
              <a:buChar char="•"/>
              <a:defRPr/>
            </a:pPr>
            <a:r>
              <a:rPr lang="en-US" sz="1100" kern="1200" dirty="0" smtClean="0">
                <a:solidFill>
                  <a:schemeClr val="tx1"/>
                </a:solidFill>
              </a:rPr>
              <a:t>Themes enhance the layout and design of the web site – review theme examples at </a:t>
            </a:r>
            <a:r>
              <a:rPr lang="en-US" sz="1100" u="sng" kern="1200" dirty="0" smtClean="0">
                <a:solidFill>
                  <a:schemeClr val="tx1"/>
                </a:solidFill>
                <a:hlinkClick r:id="rId5"/>
              </a:rPr>
              <a:t>http://drupal.org/project/themes</a:t>
            </a:r>
            <a:r>
              <a:rPr lang="en-US" sz="1100" kern="1200" dirty="0" smtClean="0">
                <a:solidFill>
                  <a:schemeClr val="tx1"/>
                </a:solidFill>
              </a:rPr>
              <a:t>.</a:t>
            </a:r>
          </a:p>
        </p:txBody>
      </p:sp>
      <p:sp>
        <p:nvSpPr>
          <p:cNvPr id="4" name="Slide Number Placeholder 3"/>
          <p:cNvSpPr>
            <a:spLocks noGrp="1"/>
          </p:cNvSpPr>
          <p:nvPr>
            <p:ph type="sldNum" sz="quarter" idx="10"/>
          </p:nvPr>
        </p:nvSpPr>
        <p:spPr/>
        <p:txBody>
          <a:bodyPr/>
          <a:lstStyle/>
          <a:p>
            <a:fld id="{28816649-389F-4B13-909E-7DD04269654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50938" y="684213"/>
            <a:ext cx="4556125" cy="3417887"/>
          </a:xfrm>
        </p:spPr>
      </p:sp>
      <p:sp>
        <p:nvSpPr>
          <p:cNvPr id="3" name="Rectangle 2"/>
          <p:cNvSpPr>
            <a:spLocks noGrp="1"/>
          </p:cNvSpPr>
          <p:nvPr>
            <p:ph type="body" idx="1"/>
          </p:nvPr>
        </p:nvSpPr>
        <p:spPr/>
        <p:txBody>
          <a:bodyPr>
            <a:noAutofit/>
          </a:bodyPr>
          <a:lstStyle/>
          <a:p>
            <a:pPr>
              <a:lnSpc>
                <a:spcPct val="150000"/>
              </a:lnSpc>
            </a:pPr>
            <a:r>
              <a:rPr lang="en-US" sz="1100" dirty="0" smtClean="0">
                <a:latin typeface="Arial"/>
                <a:cs typeface="Arial"/>
              </a:rPr>
              <a:t>In this digital age, we are all faced with various forms of online content, such as podcasts, e-mails, blogs, e-books and web pages. We are challenged to figure out:</a:t>
            </a:r>
          </a:p>
          <a:p>
            <a:pPr marL="228600" indent="-228600">
              <a:lnSpc>
                <a:spcPct val="150000"/>
              </a:lnSpc>
              <a:buFont typeface="Arial" pitchFamily="34" charset="0"/>
              <a:buChar char="•"/>
            </a:pPr>
            <a:r>
              <a:rPr lang="en-US" sz="1100" dirty="0" smtClean="0">
                <a:latin typeface="Arial"/>
                <a:cs typeface="Arial"/>
              </a:rPr>
              <a:t>What is the best way to create and store this digital content for use in the future? </a:t>
            </a:r>
          </a:p>
          <a:p>
            <a:pPr marL="228600" indent="-228600">
              <a:lnSpc>
                <a:spcPct val="150000"/>
              </a:lnSpc>
              <a:buFont typeface="Arial" pitchFamily="34" charset="0"/>
              <a:buChar char="•"/>
            </a:pPr>
            <a:r>
              <a:rPr lang="en-US" sz="1100" dirty="0" smtClean="0">
                <a:latin typeface="Arial"/>
                <a:cs typeface="Arial"/>
              </a:rPr>
              <a:t>How can the content be indexed to build a personal or group repository of knowledge and information?</a:t>
            </a:r>
          </a:p>
          <a:p>
            <a:pPr marL="228600" indent="-228600">
              <a:lnSpc>
                <a:spcPct val="150000"/>
              </a:lnSpc>
              <a:buFont typeface="Arial" pitchFamily="34" charset="0"/>
              <a:buChar char="•"/>
            </a:pPr>
            <a:r>
              <a:rPr lang="en-US" sz="1100" dirty="0" smtClean="0">
                <a:latin typeface="Arial"/>
                <a:cs typeface="Arial"/>
              </a:rPr>
              <a:t>Beyond storage, how can we grow and learn from the information and content that we create and encounter? </a:t>
            </a:r>
          </a:p>
          <a:p>
            <a:pPr marL="228600" indent="-228600">
              <a:lnSpc>
                <a:spcPct val="150000"/>
              </a:lnSpc>
              <a:buFont typeface="Arial" pitchFamily="34" charset="0"/>
              <a:buChar char="•"/>
            </a:pPr>
            <a:r>
              <a:rPr lang="en-US" sz="1100" dirty="0" smtClean="0">
                <a:latin typeface="Arial"/>
                <a:cs typeface="Arial"/>
              </a:rPr>
              <a:t>Are there ways to collaborate and share information with others?</a:t>
            </a:r>
          </a:p>
          <a:p>
            <a:endParaRPr lang="en-US" sz="1100" dirty="0">
              <a:latin typeface="Arial"/>
              <a:cs typeface="Arial"/>
            </a:endParaRPr>
          </a:p>
          <a:p>
            <a:endParaRPr lang="en-US" sz="1100" baseline="0" dirty="0" smtClean="0">
              <a:latin typeface="Arial"/>
              <a:cs typeface="Arial"/>
            </a:endParaRPr>
          </a:p>
        </p:txBody>
      </p:sp>
      <p:sp>
        <p:nvSpPr>
          <p:cNvPr id="4" name="Rectangle 3"/>
          <p:cNvSpPr>
            <a:spLocks noGrp="1"/>
          </p:cNvSpPr>
          <p:nvPr>
            <p:ph type="sldNum" sz="quarter" idx="10"/>
          </p:nvPr>
        </p:nvSpPr>
        <p:spPr/>
        <p:txBody>
          <a:bodyPr/>
          <a:lstStyle/>
          <a:p>
            <a:pPr>
              <a:defRPr/>
            </a:pPr>
            <a:fld id="{418190F6-4396-45CC-8854-FBECD6A2EFF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50938" y="684213"/>
            <a:ext cx="4556125" cy="3417887"/>
          </a:xfrm>
        </p:spPr>
      </p:sp>
      <p:sp>
        <p:nvSpPr>
          <p:cNvPr id="3" name="Rectangle 2"/>
          <p:cNvSpPr>
            <a:spLocks noGrp="1"/>
          </p:cNvSpPr>
          <p:nvPr>
            <p:ph type="body" idx="1"/>
          </p:nvPr>
        </p:nvSpPr>
        <p:spPr/>
        <p:txBody>
          <a:bodyPr/>
          <a:lstStyle/>
          <a:p>
            <a:pPr>
              <a:lnSpc>
                <a:spcPct val="150000"/>
              </a:lnSpc>
            </a:pPr>
            <a:r>
              <a:rPr lang="en-US" sz="1100" dirty="0" smtClean="0">
                <a:latin typeface="Arial"/>
                <a:cs typeface="Arial"/>
              </a:rPr>
              <a:t>Drupal provides as answers to these questions. Drupal is designed to manage content within an online environment. Think of it as an efficient means of juggling all of the balls of content illustrated on the previous slide. The formation and maintenance of an online environment is a way to not only manage the content we create and receive, but to also build an online environment that fosters reflection, expression and collaboration with others.</a:t>
            </a:r>
          </a:p>
          <a:p>
            <a:endParaRPr lang="en-US" sz="1100" dirty="0" smtClean="0">
              <a:latin typeface="Arial"/>
              <a:cs typeface="Arial"/>
            </a:endParaRPr>
          </a:p>
          <a:p>
            <a:endParaRPr lang="en-US" sz="1100" baseline="0" dirty="0" smtClean="0">
              <a:latin typeface="Arial"/>
              <a:cs typeface="Arial"/>
            </a:endParaRPr>
          </a:p>
          <a:p>
            <a:endParaRPr lang="en-US" sz="1100" dirty="0">
              <a:latin typeface="Arial"/>
              <a:cs typeface="Arial"/>
            </a:endParaRPr>
          </a:p>
        </p:txBody>
      </p:sp>
      <p:sp>
        <p:nvSpPr>
          <p:cNvPr id="4" name="Rectangle 3"/>
          <p:cNvSpPr>
            <a:spLocks noGrp="1"/>
          </p:cNvSpPr>
          <p:nvPr>
            <p:ph type="sldNum" sz="quarter" idx="10"/>
          </p:nvPr>
        </p:nvSpPr>
        <p:spPr/>
        <p:txBody>
          <a:bodyPr/>
          <a:lstStyle/>
          <a:p>
            <a:pPr>
              <a:defRPr/>
            </a:pPr>
            <a:fld id="{418190F6-4396-45CC-8854-FBECD6A2EFF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50938" y="684213"/>
            <a:ext cx="4556125" cy="3417887"/>
          </a:xfrm>
        </p:spPr>
      </p:sp>
      <p:sp>
        <p:nvSpPr>
          <p:cNvPr id="3" name="Rectangle 2"/>
          <p:cNvSpPr>
            <a:spLocks noGrp="1"/>
          </p:cNvSpPr>
          <p:nvPr>
            <p:ph type="body" idx="1"/>
          </p:nvPr>
        </p:nvSpPr>
        <p:spPr/>
        <p:txBody>
          <a:bodyPr>
            <a:normAutofit/>
          </a:bodyPr>
          <a:lstStyle/>
          <a:p>
            <a:pPr>
              <a:lnSpc>
                <a:spcPct val="150000"/>
              </a:lnSpc>
            </a:pPr>
            <a:r>
              <a:rPr lang="en-US" sz="1100" dirty="0" smtClean="0">
                <a:latin typeface="Arial"/>
                <a:cs typeface="Arial"/>
              </a:rPr>
              <a:t>As illustrated in this diagram, Drupal </a:t>
            </a:r>
            <a:r>
              <a:rPr lang="en-US" dirty="0" smtClean="0">
                <a:latin typeface="Arial"/>
                <a:cs typeface="Arial"/>
              </a:rPr>
              <a:t>manages content within an online environment in three primary ways.</a:t>
            </a:r>
            <a:r>
              <a:rPr lang="en-US" sz="1100" dirty="0" smtClean="0">
                <a:latin typeface="Arial"/>
                <a:cs typeface="Arial"/>
              </a:rPr>
              <a:t> It provides an array of options to (1) create, (2) index and (3) share user generated or collected content. The next few slides illustrate these content management processes.</a:t>
            </a:r>
            <a:endParaRPr lang="en-US" sz="1100" dirty="0">
              <a:latin typeface="Arial"/>
              <a:cs typeface="Arial"/>
            </a:endParaRPr>
          </a:p>
        </p:txBody>
      </p:sp>
      <p:sp>
        <p:nvSpPr>
          <p:cNvPr id="4" name="Rectangle 3"/>
          <p:cNvSpPr>
            <a:spLocks noGrp="1"/>
          </p:cNvSpPr>
          <p:nvPr>
            <p:ph type="sldNum" sz="quarter" idx="10"/>
          </p:nvPr>
        </p:nvSpPr>
        <p:spPr/>
        <p:txBody>
          <a:bodyPr/>
          <a:lstStyle/>
          <a:p>
            <a:pPr>
              <a:defRPr/>
            </a:pPr>
            <a:fld id="{418190F6-4396-45CC-8854-FBECD6A2EFF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50938" y="684213"/>
            <a:ext cx="4556125" cy="3417887"/>
          </a:xfrm>
        </p:spPr>
      </p:sp>
      <p:sp>
        <p:nvSpPr>
          <p:cNvPr id="3" name="Rectangle 2"/>
          <p:cNvSpPr>
            <a:spLocks noGrp="1"/>
          </p:cNvSpPr>
          <p:nvPr>
            <p:ph type="body" idx="1"/>
          </p:nvPr>
        </p:nvSpPr>
        <p:spPr/>
        <p:txBody>
          <a:bodyPr/>
          <a:lstStyle/>
          <a:p>
            <a:pPr>
              <a:lnSpc>
                <a:spcPct val="150000"/>
              </a:lnSpc>
            </a:pPr>
            <a:r>
              <a:rPr lang="en-US" sz="1100" dirty="0" smtClean="0">
                <a:latin typeface="Arial"/>
                <a:cs typeface="Arial"/>
              </a:rPr>
              <a:t>Drupal ‘s content creation options support reflection, exploration and collaboration within an online environment. Modules are available to facilitate the creation of many forms of content, including blogs, books, podcasts, image galleries and video displays. These content creation features are referred to within Drupal as “nodes” – see examples at </a:t>
            </a:r>
            <a:r>
              <a:rPr lang="en-US" sz="1100" dirty="0" smtClean="0">
                <a:latin typeface="Arial"/>
                <a:cs typeface="Arial"/>
                <a:hlinkClick r:id="rId3"/>
              </a:rPr>
              <a:t>http://drupal.org/node/21947</a:t>
            </a:r>
            <a:r>
              <a:rPr lang="en-US" sz="1100" dirty="0" smtClean="0">
                <a:latin typeface="Arial"/>
                <a:cs typeface="Arial"/>
              </a:rPr>
              <a:t>.</a:t>
            </a:r>
          </a:p>
          <a:p>
            <a:endParaRPr lang="en-US" sz="1100" dirty="0">
              <a:latin typeface="Arial"/>
              <a:cs typeface="Arial"/>
            </a:endParaRPr>
          </a:p>
        </p:txBody>
      </p:sp>
      <p:sp>
        <p:nvSpPr>
          <p:cNvPr id="4" name="Rectangle 3"/>
          <p:cNvSpPr>
            <a:spLocks noGrp="1"/>
          </p:cNvSpPr>
          <p:nvPr>
            <p:ph type="sldNum" sz="quarter" idx="10"/>
          </p:nvPr>
        </p:nvSpPr>
        <p:spPr/>
        <p:txBody>
          <a:bodyPr/>
          <a:lstStyle/>
          <a:p>
            <a:pPr>
              <a:defRPr/>
            </a:pPr>
            <a:fld id="{418190F6-4396-45CC-8854-FBECD6A2EFF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6172200"/>
            <a:ext cx="8839200" cy="566738"/>
          </a:xfrm>
        </p:spPr>
        <p:style>
          <a:lnRef idx="2">
            <a:schemeClr val="accent1"/>
          </a:lnRef>
          <a:fillRef idx="1">
            <a:schemeClr val="lt1"/>
          </a:fillRef>
          <a:effectRef idx="0">
            <a:schemeClr val="accent1"/>
          </a:effectRef>
          <a:fontRef idx="none"/>
        </p:style>
        <p:txBody>
          <a:bodyPr anchor="ctr"/>
          <a:lstStyle>
            <a:lvl1pPr algn="l">
              <a:tabLst>
                <a:tab pos="8577263" algn="r"/>
              </a:tabLst>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vl2pP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D353D-699E-460D-B393-B869AAA867A0}" type="datetimeFigureOut">
              <a:rPr lang="en-US" smtClean="0"/>
              <a:pPr/>
              <a:t>3/2/2007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C0D05-5EAF-4193-A55A-586187DDFE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p:spPr>
        <p:style>
          <a:lnRef idx="3">
            <a:schemeClr val="lt1"/>
          </a:lnRef>
          <a:fillRef idx="1">
            <a:schemeClr val="accent1"/>
          </a:fillRef>
          <a:effectRef idx="1">
            <a:schemeClr val="accent1"/>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D353D-699E-460D-B393-B869AAA867A0}" type="datetimeFigureOut">
              <a:rPr lang="en-US" smtClean="0"/>
              <a:pPr/>
              <a:t>3/2/2007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C0D05-5EAF-4193-A55A-586187DDFE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womenofweb2.com/?q=forum" TargetMode="External"/><Relationship Id="rId13" Type="http://schemas.openxmlformats.org/officeDocument/2006/relationships/hyperlink" Target="http://www.lullabot.com/videocast/" TargetMode="External"/><Relationship Id="rId3" Type="http://schemas.openxmlformats.org/officeDocument/2006/relationships/diagramData" Target="../diagrams/data7.xml"/><Relationship Id="rId7" Type="http://schemas.openxmlformats.org/officeDocument/2006/relationships/hyperlink" Target="http://designedtoinspire.com/drupal/portfolio" TargetMode="External"/><Relationship Id="rId12" Type="http://schemas.openxmlformats.org/officeDocument/2006/relationships/hyperlink" Target="http://edtechtalk.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hyperlink" Target="http://webcastacademy.net/" TargetMode="External"/><Relationship Id="rId5" Type="http://schemas.openxmlformats.org/officeDocument/2006/relationships/diagramQuickStyle" Target="../diagrams/quickStyle7.xml"/><Relationship Id="rId10" Type="http://schemas.openxmlformats.org/officeDocument/2006/relationships/hyperlink" Target="http://cmsacademy.net/drupal/" TargetMode="External"/><Relationship Id="rId4" Type="http://schemas.openxmlformats.org/officeDocument/2006/relationships/diagramLayout" Target="../diagrams/layout7.xml"/><Relationship Id="rId9" Type="http://schemas.openxmlformats.org/officeDocument/2006/relationships/hyperlink" Target="http://www.nycist.net/d/node/36" TargetMode="External"/><Relationship Id="rId14" Type="http://schemas.openxmlformats.org/officeDocument/2006/relationships/hyperlink" Target="http://buytaert.ne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drupal.org/support" TargetMode="External"/><Relationship Id="rId3" Type="http://schemas.openxmlformats.org/officeDocument/2006/relationships/hyperlink" Target="http://drupal.org/project/Drupal+project" TargetMode="External"/><Relationship Id="rId7" Type="http://schemas.openxmlformats.org/officeDocument/2006/relationships/hyperlink" Target="http://lullabot.com/videocast/installing_drupal_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drupal.org/node/258" TargetMode="External"/><Relationship Id="rId5" Type="http://schemas.openxmlformats.org/officeDocument/2006/relationships/hyperlink" Target="http://drupal.org/project/themes" TargetMode="External"/><Relationship Id="rId10" Type="http://schemas.openxmlformats.org/officeDocument/2006/relationships/hyperlink" Target="http://www.cmsacademy.net/drupal/" TargetMode="External"/><Relationship Id="rId4" Type="http://schemas.openxmlformats.org/officeDocument/2006/relationships/hyperlink" Target="http://drupal.org/project/modules" TargetMode="External"/><Relationship Id="rId9" Type="http://schemas.openxmlformats.org/officeDocument/2006/relationships/hyperlink" Target="http://drupal.org/communi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designedtoinspire.com/drupal/portfolio"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nycist.net/d/node/36"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edtechtalk.co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www.cmsacademy.net/drupa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drupal.org/project/Drupal+project"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rupal.org/node/258"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drupal.org/suppor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groups.drupal.org/group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drupal.org/planet"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www.gnu.org/licenses/gpl.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drupal.org/princip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drupal.org/commun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a:bodyPr>
          <a:lstStyle/>
          <a:p>
            <a:r>
              <a:rPr lang="en-US" dirty="0" smtClean="0"/>
              <a:t>Drupal </a:t>
            </a:r>
            <a:br>
              <a:rPr lang="en-US" dirty="0" smtClean="0"/>
            </a:br>
            <a:r>
              <a:rPr lang="en-US" sz="3200" dirty="0" smtClean="0"/>
              <a:t>Content Management System</a:t>
            </a:r>
            <a:endParaRPr lang="en-US" sz="3200" dirty="0"/>
          </a:p>
        </p:txBody>
      </p:sp>
      <p:sp>
        <p:nvSpPr>
          <p:cNvPr id="3" name="Subtitle 2"/>
          <p:cNvSpPr>
            <a:spLocks noGrp="1"/>
          </p:cNvSpPr>
          <p:nvPr>
            <p:ph type="subTitle" idx="1"/>
          </p:nvPr>
        </p:nvSpPr>
        <p:spPr>
          <a:xfrm>
            <a:off x="0" y="4267200"/>
            <a:ext cx="9144000" cy="2209800"/>
          </a:xfrm>
        </p:spPr>
        <p:txBody>
          <a:bodyPr>
            <a:normAutofit fontScale="77500" lnSpcReduction="20000"/>
          </a:bodyPr>
          <a:lstStyle/>
          <a:p>
            <a:r>
              <a:rPr lang="en-US" dirty="0" smtClean="0"/>
              <a:t>Supporting Personal and Collaborative </a:t>
            </a:r>
          </a:p>
          <a:p>
            <a:r>
              <a:rPr lang="en-US" dirty="0" smtClean="0"/>
              <a:t>Online Environments</a:t>
            </a:r>
          </a:p>
          <a:p>
            <a:endParaRPr lang="en-US" dirty="0" smtClean="0"/>
          </a:p>
          <a:p>
            <a:pPr>
              <a:tabLst>
                <a:tab pos="8858250" algn="r"/>
              </a:tabLst>
            </a:pPr>
            <a:r>
              <a:rPr lang="en-US" sz="2800" dirty="0" smtClean="0"/>
              <a:t>2007 IST Conference - Indiana University </a:t>
            </a:r>
          </a:p>
          <a:p>
            <a:pPr>
              <a:tabLst>
                <a:tab pos="8858250" algn="r"/>
              </a:tabLst>
            </a:pPr>
            <a:r>
              <a:rPr lang="en-US" sz="2400" dirty="0" smtClean="0"/>
              <a:t>Jennifer Maddrell</a:t>
            </a:r>
          </a:p>
          <a:p>
            <a:pPr>
              <a:tabLst>
                <a:tab pos="8858250" algn="r"/>
              </a:tabLst>
            </a:pPr>
            <a:r>
              <a:rPr lang="en-US" sz="2400" dirty="0" smtClean="0"/>
              <a:t>March 2, 2007</a:t>
            </a:r>
          </a:p>
          <a:p>
            <a:pPr>
              <a:tabLst>
                <a:tab pos="8858250" algn="r"/>
              </a:tabLst>
            </a:pPr>
            <a:endParaRPr lang="en-US" sz="2400" dirty="0"/>
          </a:p>
        </p:txBody>
      </p:sp>
      <p:graphicFrame>
        <p:nvGraphicFramePr>
          <p:cNvPr id="4" name="Diagram 3"/>
          <p:cNvGraphicFramePr/>
          <p:nvPr/>
        </p:nvGraphicFramePr>
        <p:xfrm>
          <a:off x="304800" y="609600"/>
          <a:ext cx="86106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2286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22860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Drupal Online Spaces in Action</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838200" y="6488668"/>
            <a:ext cx="1031051" cy="369332"/>
          </a:xfrm>
          <a:prstGeom prst="rect">
            <a:avLst/>
          </a:prstGeom>
          <a:noFill/>
        </p:spPr>
        <p:txBody>
          <a:bodyPr wrap="none" rtlCol="0">
            <a:spAutoFit/>
          </a:bodyPr>
          <a:lstStyle/>
          <a:p>
            <a:pPr lvl="0"/>
            <a:r>
              <a:rPr lang="en-US" dirty="0" smtClean="0">
                <a:hlinkClick r:id="rId7"/>
              </a:rPr>
              <a:t>Portfolio</a:t>
            </a:r>
            <a:endParaRPr lang="en-US" dirty="0"/>
          </a:p>
        </p:txBody>
      </p:sp>
      <p:sp>
        <p:nvSpPr>
          <p:cNvPr id="9" name="TextBox 8"/>
          <p:cNvSpPr txBox="1"/>
          <p:nvPr/>
        </p:nvSpPr>
        <p:spPr>
          <a:xfrm>
            <a:off x="3276600" y="6488668"/>
            <a:ext cx="1300356" cy="369332"/>
          </a:xfrm>
          <a:prstGeom prst="rect">
            <a:avLst/>
          </a:prstGeom>
          <a:noFill/>
        </p:spPr>
        <p:txBody>
          <a:bodyPr wrap="none" rtlCol="0">
            <a:spAutoFit/>
          </a:bodyPr>
          <a:lstStyle/>
          <a:p>
            <a:pPr lvl="0"/>
            <a:r>
              <a:rPr lang="en-US" dirty="0" smtClean="0">
                <a:hlinkClick r:id="rId8"/>
              </a:rPr>
              <a:t>Discussion</a:t>
            </a:r>
            <a:endParaRPr lang="en-US" dirty="0"/>
          </a:p>
        </p:txBody>
      </p:sp>
      <p:sp>
        <p:nvSpPr>
          <p:cNvPr id="10" name="TextBox 9"/>
          <p:cNvSpPr txBox="1"/>
          <p:nvPr/>
        </p:nvSpPr>
        <p:spPr>
          <a:xfrm>
            <a:off x="1981200" y="6488668"/>
            <a:ext cx="1377300" cy="369332"/>
          </a:xfrm>
          <a:prstGeom prst="rect">
            <a:avLst/>
          </a:prstGeom>
          <a:noFill/>
        </p:spPr>
        <p:txBody>
          <a:bodyPr wrap="none" rtlCol="0">
            <a:spAutoFit/>
          </a:bodyPr>
          <a:lstStyle/>
          <a:p>
            <a:pPr lvl="0"/>
            <a:r>
              <a:rPr lang="en-US" dirty="0" smtClean="0">
                <a:hlinkClick r:id="rId9"/>
              </a:rPr>
              <a:t>Conference</a:t>
            </a:r>
            <a:endParaRPr lang="en-US" dirty="0" smtClean="0"/>
          </a:p>
        </p:txBody>
      </p:sp>
      <p:sp>
        <p:nvSpPr>
          <p:cNvPr id="13" name="TextBox 12"/>
          <p:cNvSpPr txBox="1"/>
          <p:nvPr/>
        </p:nvSpPr>
        <p:spPr>
          <a:xfrm>
            <a:off x="6400800" y="6488668"/>
            <a:ext cx="1043876" cy="369332"/>
          </a:xfrm>
          <a:prstGeom prst="rect">
            <a:avLst/>
          </a:prstGeom>
          <a:noFill/>
        </p:spPr>
        <p:txBody>
          <a:bodyPr wrap="none" rtlCol="0">
            <a:spAutoFit/>
          </a:bodyPr>
          <a:lstStyle/>
          <a:p>
            <a:pPr lvl="0"/>
            <a:r>
              <a:rPr lang="en-US" dirty="0" smtClean="0">
                <a:hlinkClick r:id="rId10"/>
              </a:rPr>
              <a:t>Lessons</a:t>
            </a:r>
            <a:endParaRPr lang="en-US" dirty="0"/>
          </a:p>
        </p:txBody>
      </p:sp>
      <p:sp>
        <p:nvSpPr>
          <p:cNvPr id="14" name="TextBox 13"/>
          <p:cNvSpPr txBox="1"/>
          <p:nvPr/>
        </p:nvSpPr>
        <p:spPr>
          <a:xfrm>
            <a:off x="7620000" y="6488668"/>
            <a:ext cx="1287532" cy="369332"/>
          </a:xfrm>
          <a:prstGeom prst="rect">
            <a:avLst/>
          </a:prstGeom>
          <a:noFill/>
        </p:spPr>
        <p:txBody>
          <a:bodyPr wrap="none" rtlCol="0">
            <a:spAutoFit/>
          </a:bodyPr>
          <a:lstStyle/>
          <a:p>
            <a:pPr lvl="0"/>
            <a:r>
              <a:rPr lang="en-US" dirty="0" smtClean="0">
                <a:hlinkClick r:id="rId11"/>
              </a:rPr>
              <a:t>Resources</a:t>
            </a:r>
            <a:endParaRPr lang="en-US" dirty="0"/>
          </a:p>
        </p:txBody>
      </p:sp>
      <p:sp>
        <p:nvSpPr>
          <p:cNvPr id="15" name="TextBox 14"/>
          <p:cNvSpPr txBox="1"/>
          <p:nvPr/>
        </p:nvSpPr>
        <p:spPr>
          <a:xfrm>
            <a:off x="4648200" y="6488668"/>
            <a:ext cx="774571" cy="369332"/>
          </a:xfrm>
          <a:prstGeom prst="rect">
            <a:avLst/>
          </a:prstGeom>
          <a:noFill/>
        </p:spPr>
        <p:txBody>
          <a:bodyPr wrap="none" rtlCol="0">
            <a:spAutoFit/>
          </a:bodyPr>
          <a:lstStyle/>
          <a:p>
            <a:pPr lvl="0"/>
            <a:r>
              <a:rPr lang="en-US" dirty="0" smtClean="0">
                <a:hlinkClick r:id="rId12"/>
              </a:rPr>
              <a:t>Audio</a:t>
            </a:r>
            <a:endParaRPr lang="en-US" dirty="0"/>
          </a:p>
        </p:txBody>
      </p:sp>
      <p:sp>
        <p:nvSpPr>
          <p:cNvPr id="17" name="TextBox 16"/>
          <p:cNvSpPr txBox="1"/>
          <p:nvPr/>
        </p:nvSpPr>
        <p:spPr>
          <a:xfrm>
            <a:off x="5486400" y="6488668"/>
            <a:ext cx="770404" cy="369332"/>
          </a:xfrm>
          <a:prstGeom prst="rect">
            <a:avLst/>
          </a:prstGeom>
          <a:noFill/>
        </p:spPr>
        <p:txBody>
          <a:bodyPr wrap="none" rtlCol="0">
            <a:spAutoFit/>
          </a:bodyPr>
          <a:lstStyle/>
          <a:p>
            <a:r>
              <a:rPr lang="en-US" dirty="0" smtClean="0">
                <a:hlinkClick r:id="rId13"/>
              </a:rPr>
              <a:t>Video</a:t>
            </a:r>
            <a:endParaRPr lang="en-US" dirty="0"/>
          </a:p>
        </p:txBody>
      </p:sp>
      <p:sp>
        <p:nvSpPr>
          <p:cNvPr id="12" name="TextBox 11"/>
          <p:cNvSpPr txBox="1"/>
          <p:nvPr/>
        </p:nvSpPr>
        <p:spPr>
          <a:xfrm>
            <a:off x="0" y="6488668"/>
            <a:ext cx="646331" cy="369332"/>
          </a:xfrm>
          <a:prstGeom prst="rect">
            <a:avLst/>
          </a:prstGeom>
          <a:noFill/>
        </p:spPr>
        <p:txBody>
          <a:bodyPr wrap="none" rtlCol="0">
            <a:spAutoFit/>
          </a:bodyPr>
          <a:lstStyle/>
          <a:p>
            <a:pPr lvl="0"/>
            <a:r>
              <a:rPr lang="en-US" dirty="0" smtClean="0">
                <a:hlinkClick r:id="rId14"/>
              </a:rPr>
              <a:t>Blog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Drupal</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marL="514350" indent="-514350">
              <a:buFont typeface="+mj-lt"/>
              <a:buAutoNum type="arabicPeriod"/>
            </a:pPr>
            <a:r>
              <a:rPr lang="en-US" dirty="0" smtClean="0"/>
              <a:t>Download Drupal software</a:t>
            </a:r>
          </a:p>
          <a:p>
            <a:pPr marL="914400" lvl="1" indent="-514350"/>
            <a:r>
              <a:rPr lang="en-US" dirty="0" smtClean="0"/>
              <a:t>Core Software → </a:t>
            </a:r>
            <a:r>
              <a:rPr lang="en-US" dirty="0" smtClean="0">
                <a:hlinkClick r:id="rId3"/>
              </a:rPr>
              <a:t>link</a:t>
            </a:r>
            <a:endParaRPr lang="en-US" dirty="0" smtClean="0"/>
          </a:p>
          <a:p>
            <a:pPr marL="914400" lvl="1" indent="-514350"/>
            <a:r>
              <a:rPr lang="en-US" dirty="0" smtClean="0"/>
              <a:t>Modules → </a:t>
            </a:r>
            <a:r>
              <a:rPr lang="en-US" dirty="0" smtClean="0">
                <a:hlinkClick r:id="rId4"/>
              </a:rPr>
              <a:t>link </a:t>
            </a:r>
            <a:r>
              <a:rPr lang="en-US" dirty="0" smtClean="0"/>
              <a:t>and Themes → </a:t>
            </a:r>
            <a:r>
              <a:rPr lang="en-US" dirty="0" smtClean="0">
                <a:hlinkClick r:id="rId5"/>
              </a:rPr>
              <a:t>link</a:t>
            </a:r>
            <a:endParaRPr lang="en-US" dirty="0" smtClean="0"/>
          </a:p>
          <a:p>
            <a:pPr marL="514350" indent="-514350">
              <a:buFont typeface="+mj-lt"/>
              <a:buAutoNum type="arabicPeriod"/>
            </a:pPr>
            <a:r>
              <a:rPr lang="en-US" dirty="0" smtClean="0"/>
              <a:t>Install and configure site and database</a:t>
            </a:r>
          </a:p>
          <a:p>
            <a:pPr marL="914400" lvl="1" indent="-514350"/>
            <a:r>
              <a:rPr lang="en-US" dirty="0" smtClean="0"/>
              <a:t>Drupal.org Handbook installation guide → </a:t>
            </a:r>
            <a:r>
              <a:rPr lang="en-US" dirty="0" smtClean="0">
                <a:hlinkClick r:id="rId6"/>
              </a:rPr>
              <a:t>link</a:t>
            </a:r>
            <a:endParaRPr lang="en-US" dirty="0" smtClean="0"/>
          </a:p>
          <a:p>
            <a:pPr marL="914400" lvl="1" indent="-514350"/>
            <a:r>
              <a:rPr lang="en-US" dirty="0" smtClean="0"/>
              <a:t>Lullabot.com installation videos → </a:t>
            </a:r>
            <a:r>
              <a:rPr lang="en-US" dirty="0" smtClean="0">
                <a:hlinkClick r:id="rId7"/>
              </a:rPr>
              <a:t>link</a:t>
            </a:r>
            <a:endParaRPr lang="en-US" dirty="0" smtClean="0"/>
          </a:p>
          <a:p>
            <a:pPr marL="514350" indent="-514350">
              <a:buFont typeface="+mj-lt"/>
              <a:buAutoNum type="arabicPeriod"/>
            </a:pPr>
            <a:r>
              <a:rPr lang="en-US" dirty="0" smtClean="0"/>
              <a:t>Access Drupal community resources</a:t>
            </a:r>
          </a:p>
          <a:p>
            <a:pPr marL="914400" lvl="1" indent="-514350"/>
            <a:r>
              <a:rPr lang="en-US" dirty="0" smtClean="0"/>
              <a:t>Official Drupal.org support → </a:t>
            </a:r>
            <a:r>
              <a:rPr lang="en-US" dirty="0" smtClean="0">
                <a:hlinkClick r:id="rId8"/>
              </a:rPr>
              <a:t>link</a:t>
            </a:r>
            <a:endParaRPr lang="en-US" dirty="0" smtClean="0"/>
          </a:p>
          <a:p>
            <a:pPr marL="914400" lvl="1" indent="-514350"/>
            <a:r>
              <a:rPr lang="en-US" dirty="0" smtClean="0"/>
              <a:t>Drupal.org community page → </a:t>
            </a:r>
            <a:r>
              <a:rPr lang="en-US" dirty="0" smtClean="0">
                <a:hlinkClick r:id="rId9"/>
              </a:rPr>
              <a:t>link</a:t>
            </a:r>
            <a:endParaRPr lang="en-US" dirty="0" smtClean="0"/>
          </a:p>
          <a:p>
            <a:pPr marL="914400" lvl="1" indent="-514350"/>
            <a:r>
              <a:rPr lang="en-US" dirty="0" smtClean="0"/>
              <a:t>Drupal CMS Academy → </a:t>
            </a:r>
            <a:r>
              <a:rPr lang="en-US" dirty="0" smtClean="0">
                <a:hlinkClick r:id="rId10"/>
              </a:rPr>
              <a:t>link</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Web Page Screen Shots</a:t>
            </a:r>
            <a:endParaRPr lang="en-US" dirty="0"/>
          </a:p>
        </p:txBody>
      </p:sp>
      <p:sp>
        <p:nvSpPr>
          <p:cNvPr id="5" name="Subtitle 4"/>
          <p:cNvSpPr>
            <a:spLocks noGrp="1"/>
          </p:cNvSpPr>
          <p:nvPr>
            <p:ph type="subTitle" idx="1"/>
          </p:nvPr>
        </p:nvSpPr>
        <p:spPr/>
        <p:txBody>
          <a:bodyPr>
            <a:normAutofit fontScale="92500"/>
          </a:bodyPr>
          <a:lstStyle/>
          <a:p>
            <a:r>
              <a:rPr lang="en-US" dirty="0" smtClean="0"/>
              <a:t>The remaining slides are web page screen shots of linked web sites referenced in the presentation.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Web Site : </a:t>
            </a:r>
            <a:r>
              <a:rPr lang="en-US" dirty="0" smtClean="0">
                <a:hlinkClick r:id="rId3"/>
              </a:rPr>
              <a:t>http://designedtoinspire.com/drupal/portfolio</a:t>
            </a:r>
            <a:endParaRPr lang="en-US" dirty="0"/>
          </a:p>
        </p:txBody>
      </p:sp>
      <p:pic>
        <p:nvPicPr>
          <p:cNvPr id="4" name="Picture Placeholder 3" descr="portfolio.png"/>
          <p:cNvPicPr>
            <a:picLocks noGrp="1" noChangeAspect="1"/>
          </p:cNvPicPr>
          <p:nvPr>
            <p:ph type="pic" idx="1"/>
          </p:nvPr>
        </p:nvPicPr>
        <p:blipFill>
          <a:blip r:embed="rId4"/>
          <a:srcRect b="7801"/>
          <a:stretch>
            <a:fillRect/>
          </a:stretch>
        </p:blipFill>
        <p:spPr>
          <a:xfrm>
            <a:off x="381000" y="228600"/>
            <a:ext cx="8305800" cy="57912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NYCIST Conference Site	 Web Site : </a:t>
            </a:r>
            <a:r>
              <a:rPr lang="en-US" dirty="0" smtClean="0">
                <a:hlinkClick r:id="rId3"/>
              </a:rPr>
              <a:t>http://nycist.net/d/node/36</a:t>
            </a:r>
            <a:endParaRPr lang="en-US" dirty="0"/>
          </a:p>
        </p:txBody>
      </p:sp>
      <p:pic>
        <p:nvPicPr>
          <p:cNvPr id="4" name="Picture Placeholder 3" descr="nycist.png"/>
          <p:cNvPicPr>
            <a:picLocks noGrp="1" noChangeAspect="1"/>
          </p:cNvPicPr>
          <p:nvPr>
            <p:ph type="pic" idx="1"/>
          </p:nvPr>
        </p:nvPicPr>
        <p:blipFill>
          <a:blip r:embed="rId4"/>
          <a:srcRect b="2391"/>
          <a:stretch>
            <a:fillRect/>
          </a:stretch>
        </p:blipFill>
        <p:spPr>
          <a:xfrm>
            <a:off x="381000" y="228600"/>
            <a:ext cx="8458199" cy="57912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Cast Platform	 Web Site : </a:t>
            </a:r>
            <a:r>
              <a:rPr lang="en-US" dirty="0" smtClean="0">
                <a:hlinkClick r:id="rId3"/>
              </a:rPr>
              <a:t>http://www.edtechtalk.com</a:t>
            </a:r>
            <a:r>
              <a:rPr lang="en-US" dirty="0" smtClean="0"/>
              <a:t>/</a:t>
            </a:r>
            <a:endParaRPr lang="en-US" dirty="0"/>
          </a:p>
        </p:txBody>
      </p:sp>
      <p:pic>
        <p:nvPicPr>
          <p:cNvPr id="4" name="Picture Placeholder 3" descr="edtechtalk.png"/>
          <p:cNvPicPr>
            <a:picLocks noGrp="1" noChangeAspect="1"/>
          </p:cNvPicPr>
          <p:nvPr>
            <p:ph type="pic" idx="1"/>
          </p:nvPr>
        </p:nvPicPr>
        <p:blipFill>
          <a:blip r:embed="rId4"/>
          <a:srcRect l="1769" r="1769"/>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Environment	 Web Site : </a:t>
            </a:r>
            <a:r>
              <a:rPr lang="en-US" dirty="0" smtClean="0">
                <a:hlinkClick r:id="rId3"/>
              </a:rPr>
              <a:t>http://www.cmsacademy.net/drupal/</a:t>
            </a:r>
            <a:endParaRPr lang="en-US" dirty="0"/>
          </a:p>
        </p:txBody>
      </p:sp>
      <p:pic>
        <p:nvPicPr>
          <p:cNvPr id="4" name="Picture Placeholder 3" descr="drupal academy.png"/>
          <p:cNvPicPr>
            <a:picLocks noGrp="1" noChangeAspect="1"/>
          </p:cNvPicPr>
          <p:nvPr>
            <p:ph type="pic" idx="1"/>
          </p:nvPr>
        </p:nvPicPr>
        <p:blipFill>
          <a:blip r:embed="rId4"/>
          <a:srcRect t="62" b="1342"/>
          <a:stretch>
            <a:fillRect/>
          </a:stretch>
        </p:blipFill>
        <p:spPr>
          <a:xfrm>
            <a:off x="152400" y="152400"/>
            <a:ext cx="8839200" cy="5867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Download Drupal Software	 Web Site : </a:t>
            </a:r>
            <a:r>
              <a:rPr lang="en-US" dirty="0" smtClean="0">
                <a:hlinkClick r:id="rId3"/>
              </a:rPr>
              <a:t>http://drupal.org/project/Drupal+project</a:t>
            </a:r>
            <a:endParaRPr lang="en-US" dirty="0"/>
          </a:p>
        </p:txBody>
      </p:sp>
      <p:pic>
        <p:nvPicPr>
          <p:cNvPr id="6" name="Picture Placeholder 5" descr="dowload.png"/>
          <p:cNvPicPr>
            <a:picLocks noGrp="1" noChangeAspect="1"/>
          </p:cNvPicPr>
          <p:nvPr>
            <p:ph type="pic" idx="1"/>
          </p:nvPr>
        </p:nvPicPr>
        <p:blipFill>
          <a:blip r:embed="rId4"/>
          <a:srcRect r="2297" b="8"/>
          <a:stretch>
            <a:fillRect/>
          </a:stretch>
        </p:blipFill>
        <p:spPr>
          <a:xfrm>
            <a:off x="304800" y="152400"/>
            <a:ext cx="8458200" cy="5562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p:txBody>
          <a:bodyPr anchor="t">
            <a:normAutofit/>
          </a:bodyPr>
          <a:lstStyle/>
          <a:p>
            <a:pPr>
              <a:lnSpc>
                <a:spcPct val="160000"/>
              </a:lnSpc>
            </a:pPr>
            <a:r>
              <a:rPr lang="en-US" dirty="0" smtClean="0"/>
              <a:t>Drupal at a Glance</a:t>
            </a:r>
          </a:p>
          <a:p>
            <a:pPr>
              <a:lnSpc>
                <a:spcPct val="160000"/>
              </a:lnSpc>
            </a:pPr>
            <a:r>
              <a:rPr lang="en-US" dirty="0" smtClean="0"/>
              <a:t>Web Site Development Using Drupal</a:t>
            </a:r>
          </a:p>
          <a:p>
            <a:pPr>
              <a:lnSpc>
                <a:spcPct val="160000"/>
              </a:lnSpc>
            </a:pPr>
            <a:r>
              <a:rPr lang="en-US" dirty="0" smtClean="0"/>
              <a:t>Online Content Management</a:t>
            </a:r>
          </a:p>
          <a:p>
            <a:pPr>
              <a:lnSpc>
                <a:spcPct val="160000"/>
              </a:lnSpc>
            </a:pPr>
            <a:r>
              <a:rPr lang="en-US" dirty="0" smtClean="0"/>
              <a:t>Drupal Online Spaces in Action</a:t>
            </a:r>
          </a:p>
          <a:p>
            <a:pPr>
              <a:lnSpc>
                <a:spcPct val="160000"/>
              </a:lnSpc>
            </a:pPr>
            <a:r>
              <a:rPr lang="en-US" dirty="0" smtClean="0"/>
              <a:t>Getting Started with Drupal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Drupal.org Handbook	 Web Site : </a:t>
            </a:r>
            <a:r>
              <a:rPr lang="en-US" dirty="0" smtClean="0">
                <a:hlinkClick r:id="rId3"/>
              </a:rPr>
              <a:t>http://drupal.org/node/258</a:t>
            </a:r>
            <a:endParaRPr lang="en-US" dirty="0"/>
          </a:p>
        </p:txBody>
      </p:sp>
      <p:pic>
        <p:nvPicPr>
          <p:cNvPr id="4" name="Picture Placeholder 3" descr="install guide.png"/>
          <p:cNvPicPr>
            <a:picLocks noGrp="1" noChangeAspect="1"/>
          </p:cNvPicPr>
          <p:nvPr>
            <p:ph type="pic" idx="1"/>
          </p:nvPr>
        </p:nvPicPr>
        <p:blipFill>
          <a:blip r:embed="rId4"/>
          <a:stretch>
            <a:fillRect/>
          </a:stretch>
        </p:blipFill>
        <p:spPr>
          <a:xfrm>
            <a:off x="228600" y="152400"/>
            <a:ext cx="8610600" cy="573013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smtClean="0"/>
              <a:t>Official Drupal.org Support	 Web Site : </a:t>
            </a:r>
            <a:r>
              <a:rPr lang="en-US" dirty="0" smtClean="0">
                <a:hlinkClick r:id="rId3"/>
              </a:rPr>
              <a:t>http://drupal.org/support</a:t>
            </a:r>
            <a:endParaRPr lang="en-US" dirty="0"/>
          </a:p>
        </p:txBody>
      </p:sp>
      <p:pic>
        <p:nvPicPr>
          <p:cNvPr id="6" name="Picture Placeholder 5" descr="drupal support.png"/>
          <p:cNvPicPr>
            <a:picLocks noGrp="1" noChangeAspect="1"/>
          </p:cNvPicPr>
          <p:nvPr>
            <p:ph type="pic" idx="1"/>
          </p:nvPr>
        </p:nvPicPr>
        <p:blipFill>
          <a:blip r:embed="rId4"/>
          <a:srcRect b="5348"/>
          <a:stretch>
            <a:fillRect/>
          </a:stretch>
        </p:blipFill>
        <p:spPr>
          <a:xfrm>
            <a:off x="457200" y="152400"/>
            <a:ext cx="8154107" cy="59436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Interest Groups	 Web Site : </a:t>
            </a:r>
            <a:r>
              <a:rPr lang="en-US" dirty="0" smtClean="0">
                <a:hlinkClick r:id="rId3"/>
              </a:rPr>
              <a:t>http://groups.drupal.org/groups</a:t>
            </a:r>
            <a:endParaRPr lang="en-US" dirty="0"/>
          </a:p>
        </p:txBody>
      </p:sp>
      <p:pic>
        <p:nvPicPr>
          <p:cNvPr id="4" name="Picture Placeholder 3" descr="Drupal Groups.png"/>
          <p:cNvPicPr>
            <a:picLocks noGrp="1" noChangeAspect="1"/>
          </p:cNvPicPr>
          <p:nvPr>
            <p:ph type="pic" idx="1"/>
          </p:nvPr>
        </p:nvPicPr>
        <p:blipFill>
          <a:blip r:embed="rId4"/>
          <a:srcRect r="20840" b="12247"/>
          <a:stretch>
            <a:fillRect/>
          </a:stretch>
        </p:blipFill>
        <p:spPr>
          <a:xfrm>
            <a:off x="228600" y="152400"/>
            <a:ext cx="8686800" cy="57912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of Drupal Bloggers	 Web Site : </a:t>
            </a:r>
            <a:r>
              <a:rPr lang="en-US" dirty="0" smtClean="0">
                <a:hlinkClick r:id="rId3"/>
              </a:rPr>
              <a:t>http://drupal.org/planet</a:t>
            </a:r>
            <a:endParaRPr lang="en-US" dirty="0"/>
          </a:p>
        </p:txBody>
      </p:sp>
      <p:pic>
        <p:nvPicPr>
          <p:cNvPr id="4" name="Picture Placeholder 3" descr="planet.png"/>
          <p:cNvPicPr>
            <a:picLocks noGrp="1" noChangeAspect="1"/>
          </p:cNvPicPr>
          <p:nvPr>
            <p:ph type="pic" idx="1"/>
          </p:nvPr>
        </p:nvPicPr>
        <p:blipFill>
          <a:blip r:embed="rId4"/>
          <a:srcRect r="-983" b="4411"/>
          <a:stretch>
            <a:fillRect/>
          </a:stretch>
        </p:blipFill>
        <p:spPr>
          <a:xfrm>
            <a:off x="228600" y="152400"/>
            <a:ext cx="8534400" cy="57912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Drupal?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Web based software application</a:t>
            </a:r>
          </a:p>
          <a:p>
            <a:pPr lvl="1"/>
            <a:r>
              <a:rPr lang="en-US" dirty="0" smtClean="0"/>
              <a:t>Web site development software</a:t>
            </a:r>
          </a:p>
          <a:p>
            <a:pPr lvl="1"/>
            <a:r>
              <a:rPr lang="en-US" dirty="0" smtClean="0"/>
              <a:t>Content management focus</a:t>
            </a:r>
          </a:p>
          <a:p>
            <a:pPr lvl="1"/>
            <a:r>
              <a:rPr lang="en-US" dirty="0" smtClean="0"/>
              <a:t>Open source code</a:t>
            </a:r>
          </a:p>
          <a:p>
            <a:pPr lvl="1"/>
            <a:r>
              <a:rPr lang="en-US" dirty="0" smtClean="0"/>
              <a:t>Free to use, modify and share</a:t>
            </a:r>
          </a:p>
          <a:p>
            <a:pPr lvl="1"/>
            <a:r>
              <a:rPr lang="en-US" dirty="0" smtClean="0"/>
              <a:t>Subject to Drupal License (GNU GPL) →  </a:t>
            </a:r>
            <a:r>
              <a:rPr lang="en-US" dirty="0" smtClean="0">
                <a:hlinkClick r:id="rId3"/>
              </a:rPr>
              <a:t>link </a:t>
            </a:r>
            <a:endParaRPr lang="en-US" dirty="0" smtClean="0"/>
          </a:p>
          <a:p>
            <a:r>
              <a:rPr lang="en-US" dirty="0" smtClean="0"/>
              <a:t>Software development project</a:t>
            </a:r>
          </a:p>
          <a:p>
            <a:pPr lvl="1"/>
            <a:r>
              <a:rPr lang="en-US" dirty="0" smtClean="0"/>
              <a:t>Community of volunteer developers and users</a:t>
            </a:r>
          </a:p>
          <a:p>
            <a:pPr lvl="1"/>
            <a:r>
              <a:rPr lang="en-US" dirty="0" smtClean="0"/>
              <a:t>Agree to adhere to general principles → </a:t>
            </a:r>
            <a:r>
              <a:rPr lang="en-US" dirty="0" smtClean="0">
                <a:hlinkClick r:id="rId4"/>
              </a:rPr>
              <a:t>link</a:t>
            </a:r>
            <a:endParaRPr lang="en-US" dirty="0" smtClean="0"/>
          </a:p>
          <a:p>
            <a:pPr lvl="1"/>
            <a:r>
              <a:rPr lang="en-US" dirty="0" smtClean="0"/>
              <a:t>Under guidance of Drupal Association (new)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Drupal?</a:t>
            </a:r>
            <a:endParaRPr lang="en-US" dirty="0"/>
          </a:p>
        </p:txBody>
      </p:sp>
      <p:sp>
        <p:nvSpPr>
          <p:cNvPr id="3" name="Content Placeholder 2"/>
          <p:cNvSpPr>
            <a:spLocks noGrp="1"/>
          </p:cNvSpPr>
          <p:nvPr>
            <p:ph idx="1"/>
          </p:nvPr>
        </p:nvSpPr>
        <p:spPr>
          <a:xfrm>
            <a:off x="457200" y="1600200"/>
            <a:ext cx="8229600" cy="4724400"/>
          </a:xfrm>
        </p:spPr>
        <p:txBody>
          <a:bodyPr>
            <a:normAutofit fontScale="92500"/>
          </a:bodyPr>
          <a:lstStyle/>
          <a:p>
            <a:r>
              <a:rPr lang="en-US" dirty="0" smtClean="0"/>
              <a:t>Ease of use</a:t>
            </a:r>
          </a:p>
          <a:p>
            <a:pPr lvl="1"/>
            <a:r>
              <a:rPr lang="en-US" dirty="0" smtClean="0"/>
              <a:t>Rapid “plug and play” web site development</a:t>
            </a:r>
          </a:p>
          <a:p>
            <a:pPr lvl="1"/>
            <a:r>
              <a:rPr lang="en-US" dirty="0" smtClean="0"/>
              <a:t>Built in collaboration tools and features</a:t>
            </a:r>
          </a:p>
          <a:p>
            <a:pPr lvl="1"/>
            <a:r>
              <a:rPr lang="en-US" dirty="0" smtClean="0"/>
              <a:t>Online web site administration and control</a:t>
            </a:r>
          </a:p>
          <a:p>
            <a:r>
              <a:rPr lang="en-US" dirty="0" smtClean="0"/>
              <a:t>Vast array of web site configuration options</a:t>
            </a:r>
          </a:p>
          <a:p>
            <a:pPr lvl="1"/>
            <a:r>
              <a:rPr lang="en-US" dirty="0" smtClean="0"/>
              <a:t>Hundreds of contributed modules and themes</a:t>
            </a:r>
          </a:p>
          <a:p>
            <a:pPr lvl="1"/>
            <a:r>
              <a:rPr lang="en-US" dirty="0" smtClean="0"/>
              <a:t>Ability to modify and customize the software code</a:t>
            </a:r>
          </a:p>
          <a:p>
            <a:r>
              <a:rPr lang="en-US" dirty="0" smtClean="0"/>
              <a:t>Efficient online content management</a:t>
            </a:r>
          </a:p>
          <a:p>
            <a:r>
              <a:rPr lang="en-US" dirty="0" smtClean="0"/>
              <a:t>Large and active community → </a:t>
            </a:r>
            <a:r>
              <a:rPr lang="en-US" dirty="0" smtClean="0">
                <a:hlinkClick r:id="rId3"/>
              </a:rPr>
              <a:t>link</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 Development</a:t>
            </a:r>
            <a:endParaRPr lang="en-US" dirty="0"/>
          </a:p>
        </p:txBody>
      </p:sp>
      <p:sp>
        <p:nvSpPr>
          <p:cNvPr id="3" name="Content Placeholder 2"/>
          <p:cNvSpPr>
            <a:spLocks noGrp="1"/>
          </p:cNvSpPr>
          <p:nvPr>
            <p:ph idx="1"/>
          </p:nvPr>
        </p:nvSpPr>
        <p:spPr/>
        <p:txBody>
          <a:bodyPr>
            <a:normAutofit lnSpcReduction="10000"/>
          </a:bodyPr>
          <a:lstStyle/>
          <a:p>
            <a:pPr marL="514350" indent="-514350"/>
            <a:r>
              <a:rPr lang="en-US" dirty="0" smtClean="0"/>
              <a:t>Site Installation</a:t>
            </a:r>
          </a:p>
          <a:p>
            <a:pPr marL="971550" lvl="1" indent="-514350"/>
            <a:r>
              <a:rPr lang="en-US" dirty="0" smtClean="0"/>
              <a:t>Upload Drupal software to server</a:t>
            </a:r>
          </a:p>
          <a:p>
            <a:pPr marL="971550" lvl="1" indent="-514350"/>
            <a:r>
              <a:rPr lang="en-US" dirty="0" smtClean="0"/>
              <a:t>Configure database</a:t>
            </a:r>
          </a:p>
          <a:p>
            <a:pPr marL="514350" indent="-514350"/>
            <a:r>
              <a:rPr lang="en-US" dirty="0" smtClean="0"/>
              <a:t>Site Administration</a:t>
            </a:r>
          </a:p>
          <a:p>
            <a:pPr marL="971550" lvl="1" indent="-514350"/>
            <a:r>
              <a:rPr lang="en-US" dirty="0" smtClean="0"/>
              <a:t>Web based control panel</a:t>
            </a:r>
          </a:p>
          <a:p>
            <a:pPr marL="971550" lvl="1" indent="-514350"/>
            <a:r>
              <a:rPr lang="en-US" dirty="0" smtClean="0"/>
              <a:t>Administrative access controls</a:t>
            </a:r>
          </a:p>
          <a:p>
            <a:pPr marL="514350" indent="-514350"/>
            <a:r>
              <a:rPr lang="en-US" dirty="0" smtClean="0"/>
              <a:t>Site Customization</a:t>
            </a:r>
          </a:p>
          <a:p>
            <a:pPr lvl="1"/>
            <a:r>
              <a:rPr lang="en-US" dirty="0" smtClean="0"/>
              <a:t>Modules: Features and functionality</a:t>
            </a:r>
          </a:p>
          <a:p>
            <a:pPr lvl="1"/>
            <a:r>
              <a:rPr lang="en-US" dirty="0" smtClean="0"/>
              <a:t>Themes: Layout and design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20879752">
            <a:off x="2189768" y="3162270"/>
            <a:ext cx="1752600" cy="1752600"/>
          </a:xfrm>
          <a:prstGeom prst="ellipse">
            <a:avLst/>
          </a:prstGeom>
          <a:solidFill>
            <a:srgbClr val="00B0F0"/>
          </a:solidFill>
          <a:ln w="25400" cap="rnd" cmpd="sng" algn="ctr">
            <a:solidFill>
              <a:srgbClr val="0996FF"/>
            </a:solidFill>
            <a:prstDash val="solid"/>
          </a:ln>
        </p:spPr>
        <p:style>
          <a:lnRef idx="2">
            <a:schemeClr val="accent3"/>
          </a:lnRef>
          <a:fillRef idx="1">
            <a:schemeClr val="accent3"/>
          </a:fillRef>
          <a:effectRef idx="0">
            <a:schemeClr val="accent3"/>
          </a:effectRef>
          <a:fontRef idx="minor">
            <a:schemeClr val="lt1"/>
          </a:fontRef>
        </p:style>
        <p:txBody>
          <a:bodyPr rtlCol="0" anchor="ctr"/>
          <a:lstStyle/>
          <a:p>
            <a:pPr algn="ctr"/>
            <a:r>
              <a:rPr lang="en-US" dirty="0" smtClean="0"/>
              <a:t>instant messages</a:t>
            </a:r>
            <a:endParaRPr lang="en-US" dirty="0"/>
          </a:p>
        </p:txBody>
      </p:sp>
      <p:sp>
        <p:nvSpPr>
          <p:cNvPr id="8" name="Oval 7"/>
          <p:cNvSpPr/>
          <p:nvPr/>
        </p:nvSpPr>
        <p:spPr>
          <a:xfrm rot="2134394">
            <a:off x="7511143" y="2667000"/>
            <a:ext cx="1600200" cy="1600200"/>
          </a:xfrm>
          <a:prstGeom prst="ellipse">
            <a:avLst/>
          </a:prstGeom>
          <a:solidFill>
            <a:srgbClr val="92D050"/>
          </a:solidFill>
          <a:ln w="25400" cap="rnd" cmpd="sng" algn="ctr">
            <a:solidFill>
              <a:srgbClr val="92D050"/>
            </a:solidFill>
            <a:prstDash val="solid"/>
          </a:ln>
        </p:spPr>
        <p:style>
          <a:lnRef idx="2">
            <a:schemeClr val="accent3"/>
          </a:lnRef>
          <a:fillRef idx="1">
            <a:schemeClr val="accent3"/>
          </a:fillRef>
          <a:effectRef idx="0">
            <a:schemeClr val="accent3"/>
          </a:effectRef>
          <a:fontRef idx="minor">
            <a:schemeClr val="lt1"/>
          </a:fontRef>
        </p:style>
        <p:txBody>
          <a:bodyPr rtlCol="0" anchor="ctr"/>
          <a:lstStyle/>
          <a:p>
            <a:pPr algn="ctr"/>
            <a:r>
              <a:rPr lang="en-US" dirty="0" smtClean="0"/>
              <a:t>podcasts</a:t>
            </a:r>
            <a:endParaRPr lang="en-US" dirty="0"/>
          </a:p>
        </p:txBody>
      </p:sp>
      <p:sp>
        <p:nvSpPr>
          <p:cNvPr id="9" name="Oval 8"/>
          <p:cNvSpPr/>
          <p:nvPr/>
        </p:nvSpPr>
        <p:spPr>
          <a:xfrm rot="763185">
            <a:off x="3280732" y="5101268"/>
            <a:ext cx="1600200" cy="1600200"/>
          </a:xfrm>
          <a:prstGeom prst="ellipse">
            <a:avLst/>
          </a:prstGeom>
        </p:spPr>
        <p:style>
          <a:lnRef idx="2">
            <a:schemeClr val="accent6"/>
          </a:lnRef>
          <a:fillRef idx="1">
            <a:schemeClr val="accent6"/>
          </a:fillRef>
          <a:effectRef idx="0">
            <a:schemeClr val="accent6"/>
          </a:effectRef>
          <a:fontRef idx="minor">
            <a:schemeClr val="lt1"/>
          </a:fontRef>
        </p:style>
        <p:txBody>
          <a:bodyPr rtlCol="0" anchor="ctr"/>
          <a:lstStyle/>
          <a:p>
            <a:pPr algn="ctr"/>
            <a:r>
              <a:rPr lang="en-US" dirty="0" smtClean="0"/>
              <a:t>blogs</a:t>
            </a:r>
            <a:endParaRPr lang="en-US" dirty="0"/>
          </a:p>
        </p:txBody>
      </p:sp>
      <p:sp>
        <p:nvSpPr>
          <p:cNvPr id="10" name="Oval 9"/>
          <p:cNvSpPr/>
          <p:nvPr/>
        </p:nvSpPr>
        <p:spPr>
          <a:xfrm>
            <a:off x="381000" y="4876800"/>
            <a:ext cx="1371600" cy="1371600"/>
          </a:xfrm>
          <a:prstGeom prst="ellipse">
            <a:avLst/>
          </a:prstGeom>
        </p:spPr>
        <p:style>
          <a:lnRef idx="2">
            <a:schemeClr val="accent4"/>
          </a:lnRef>
          <a:fillRef idx="1">
            <a:schemeClr val="accent4"/>
          </a:fillRef>
          <a:effectRef idx="0">
            <a:schemeClr val="accent4"/>
          </a:effectRef>
          <a:fontRef idx="minor">
            <a:schemeClr val="lt1"/>
          </a:fontRef>
        </p:style>
        <p:txBody>
          <a:bodyPr rtlCol="0" anchor="ctr"/>
          <a:lstStyle/>
          <a:p>
            <a:pPr algn="ctr"/>
            <a:r>
              <a:rPr lang="en-US" dirty="0" smtClean="0"/>
              <a:t>music</a:t>
            </a:r>
            <a:endParaRPr lang="en-US" dirty="0"/>
          </a:p>
        </p:txBody>
      </p:sp>
      <p:sp>
        <p:nvSpPr>
          <p:cNvPr id="11" name="Oval 10"/>
          <p:cNvSpPr/>
          <p:nvPr/>
        </p:nvSpPr>
        <p:spPr>
          <a:xfrm rot="19905753">
            <a:off x="6019800" y="5257800"/>
            <a:ext cx="1371600" cy="1371600"/>
          </a:xfrm>
          <a:prstGeom prst="ellipse">
            <a:avLst/>
          </a:prstGeom>
        </p:spPr>
        <p:style>
          <a:lnRef idx="2">
            <a:schemeClr val="accent5"/>
          </a:lnRef>
          <a:fillRef idx="1">
            <a:schemeClr val="accent5"/>
          </a:fillRef>
          <a:effectRef idx="0">
            <a:schemeClr val="accent5"/>
          </a:effectRef>
          <a:fontRef idx="minor">
            <a:schemeClr val="lt1"/>
          </a:fontRef>
        </p:style>
        <p:txBody>
          <a:bodyPr rtlCol="0" anchor="ctr"/>
          <a:lstStyle/>
          <a:p>
            <a:pPr algn="ctr"/>
            <a:r>
              <a:rPr lang="en-US" dirty="0" smtClean="0"/>
              <a:t>letters</a:t>
            </a:r>
            <a:endParaRPr lang="en-US" dirty="0"/>
          </a:p>
        </p:txBody>
      </p:sp>
      <p:sp>
        <p:nvSpPr>
          <p:cNvPr id="13" name="Oval 12"/>
          <p:cNvSpPr/>
          <p:nvPr/>
        </p:nvSpPr>
        <p:spPr>
          <a:xfrm rot="20298234">
            <a:off x="4343400" y="4114800"/>
            <a:ext cx="1371600" cy="1371600"/>
          </a:xfrm>
          <a:prstGeom prst="ellipse">
            <a:avLst/>
          </a:prstGeom>
        </p:spPr>
        <p:style>
          <a:lnRef idx="2">
            <a:schemeClr val="accent4"/>
          </a:lnRef>
          <a:fillRef idx="1">
            <a:schemeClr val="accent4"/>
          </a:fillRef>
          <a:effectRef idx="0">
            <a:schemeClr val="accent4"/>
          </a:effectRef>
          <a:fontRef idx="minor">
            <a:schemeClr val="lt1"/>
          </a:fontRef>
        </p:style>
        <p:txBody>
          <a:bodyPr rtlCol="0" anchor="ctr"/>
          <a:lstStyle/>
          <a:p>
            <a:pPr algn="ctr"/>
            <a:r>
              <a:rPr lang="en-US" dirty="0" smtClean="0"/>
              <a:t>papers</a:t>
            </a:r>
            <a:endParaRPr lang="en-US" dirty="0"/>
          </a:p>
        </p:txBody>
      </p:sp>
      <p:sp>
        <p:nvSpPr>
          <p:cNvPr id="14" name="Oval 13"/>
          <p:cNvSpPr/>
          <p:nvPr/>
        </p:nvSpPr>
        <p:spPr>
          <a:xfrm rot="272574">
            <a:off x="7315201" y="4522755"/>
            <a:ext cx="1447801" cy="1378858"/>
          </a:xfrm>
          <a:prstGeom prst="ellipse">
            <a:avLst/>
          </a:prstGeom>
        </p:spPr>
        <p:style>
          <a:lnRef idx="2">
            <a:schemeClr val="accent2"/>
          </a:lnRef>
          <a:fillRef idx="1">
            <a:schemeClr val="accent2"/>
          </a:fillRef>
          <a:effectRef idx="0">
            <a:schemeClr val="accent2"/>
          </a:effectRef>
          <a:fontRef idx="minor">
            <a:schemeClr val="lt1"/>
          </a:fontRef>
        </p:style>
        <p:txBody>
          <a:bodyPr rtlCol="0" anchor="ctr"/>
          <a:lstStyle/>
          <a:p>
            <a:pPr algn="ctr"/>
            <a:r>
              <a:rPr lang="en-US" dirty="0" smtClean="0"/>
              <a:t>journals</a:t>
            </a:r>
            <a:endParaRPr lang="en-US" dirty="0"/>
          </a:p>
        </p:txBody>
      </p:sp>
      <p:sp>
        <p:nvSpPr>
          <p:cNvPr id="15" name="Oval 14"/>
          <p:cNvSpPr/>
          <p:nvPr/>
        </p:nvSpPr>
        <p:spPr>
          <a:xfrm>
            <a:off x="6172200" y="1295400"/>
            <a:ext cx="1524000" cy="1524000"/>
          </a:xfrm>
          <a:prstGeom prst="ellipse">
            <a:avLst/>
          </a:prstGeom>
          <a:solidFill>
            <a:srgbClr val="FFC000"/>
          </a:solidFill>
          <a:ln w="25400" cap="rnd" cmpd="sng" algn="ctr">
            <a:solidFill>
              <a:srgbClr val="FFC000"/>
            </a:solidFill>
            <a:prstDash val="solid"/>
          </a:ln>
        </p:spPr>
        <p:style>
          <a:lnRef idx="2">
            <a:schemeClr val="accent2"/>
          </a:lnRef>
          <a:fillRef idx="1">
            <a:schemeClr val="accent2"/>
          </a:fillRef>
          <a:effectRef idx="0">
            <a:schemeClr val="accent2"/>
          </a:effectRef>
          <a:fontRef idx="minor">
            <a:schemeClr val="lt1"/>
          </a:fontRef>
        </p:style>
        <p:txBody>
          <a:bodyPr rtlCol="0" anchor="ctr"/>
          <a:lstStyle/>
          <a:p>
            <a:pPr algn="ctr"/>
            <a:r>
              <a:rPr lang="en-US" dirty="0" smtClean="0"/>
              <a:t>e-books</a:t>
            </a:r>
            <a:endParaRPr lang="en-US" dirty="0"/>
          </a:p>
        </p:txBody>
      </p:sp>
      <p:sp>
        <p:nvSpPr>
          <p:cNvPr id="16" name="Oval 15"/>
          <p:cNvSpPr/>
          <p:nvPr/>
        </p:nvSpPr>
        <p:spPr>
          <a:xfrm rot="541040">
            <a:off x="2667000" y="1600200"/>
            <a:ext cx="1600200" cy="1600200"/>
          </a:xfrm>
          <a:prstGeom prst="ellipse">
            <a:avLst/>
          </a:prstGeom>
        </p:spPr>
        <p:style>
          <a:lnRef idx="2">
            <a:schemeClr val="accent5"/>
          </a:lnRef>
          <a:fillRef idx="1">
            <a:schemeClr val="accent5"/>
          </a:fillRef>
          <a:effectRef idx="0">
            <a:schemeClr val="accent5"/>
          </a:effectRef>
          <a:fontRef idx="minor">
            <a:schemeClr val="lt1"/>
          </a:fontRef>
        </p:style>
        <p:txBody>
          <a:bodyPr rtlCol="0" anchor="ctr"/>
          <a:lstStyle/>
          <a:p>
            <a:pPr algn="ctr"/>
            <a:r>
              <a:rPr lang="en-US" dirty="0" smtClean="0"/>
              <a:t>web sites</a:t>
            </a:r>
            <a:endParaRPr lang="en-US" dirty="0"/>
          </a:p>
        </p:txBody>
      </p:sp>
      <p:sp>
        <p:nvSpPr>
          <p:cNvPr id="17" name="Rectangle 16"/>
          <p:cNvSpPr>
            <a:spLocks noGrp="1"/>
          </p:cNvSpPr>
          <p:nvPr>
            <p:ph type="title"/>
          </p:nvPr>
        </p:nvSpPr>
        <p:spPr/>
        <p:txBody>
          <a:bodyPr/>
          <a:lstStyle/>
          <a:p>
            <a:r>
              <a:rPr lang="en-US" dirty="0" smtClean="0"/>
              <a:t>Online Content</a:t>
            </a:r>
            <a:endParaRPr lang="en-US" dirty="0"/>
          </a:p>
        </p:txBody>
      </p:sp>
      <p:sp>
        <p:nvSpPr>
          <p:cNvPr id="18" name="Oval 17"/>
          <p:cNvSpPr/>
          <p:nvPr/>
        </p:nvSpPr>
        <p:spPr>
          <a:xfrm rot="944428">
            <a:off x="6019800" y="3886200"/>
            <a:ext cx="1371600" cy="1371600"/>
          </a:xfrm>
          <a:prstGeom prst="ellipse">
            <a:avLst/>
          </a:prstGeom>
          <a:solidFill>
            <a:srgbClr val="7030A0"/>
          </a:solidFill>
          <a:ln w="25400" cap="rnd" cmpd="sng" algn="ctr">
            <a:solidFill>
              <a:srgbClr val="7030A0"/>
            </a:solidFill>
            <a:prstDash val="solid"/>
          </a:ln>
        </p:spPr>
        <p:style>
          <a:lnRef idx="2">
            <a:schemeClr val="accent3"/>
          </a:lnRef>
          <a:fillRef idx="1">
            <a:schemeClr val="accent3"/>
          </a:fillRef>
          <a:effectRef idx="0">
            <a:schemeClr val="accent3"/>
          </a:effectRef>
          <a:fontRef idx="minor">
            <a:schemeClr val="lt1"/>
          </a:fontRef>
        </p:style>
        <p:txBody>
          <a:bodyPr rtlCol="0" anchor="ctr"/>
          <a:lstStyle/>
          <a:p>
            <a:pPr algn="ctr"/>
            <a:r>
              <a:rPr lang="en-US" dirty="0" smtClean="0"/>
              <a:t>reports</a:t>
            </a:r>
            <a:endParaRPr lang="en-US" dirty="0"/>
          </a:p>
        </p:txBody>
      </p:sp>
      <p:sp>
        <p:nvSpPr>
          <p:cNvPr id="19" name="Oval 18"/>
          <p:cNvSpPr/>
          <p:nvPr/>
        </p:nvSpPr>
        <p:spPr>
          <a:xfrm>
            <a:off x="5181600" y="2971800"/>
            <a:ext cx="1371600" cy="1371600"/>
          </a:xfrm>
          <a:prstGeom prst="ellipse">
            <a:avLst/>
          </a:prstGeom>
        </p:spPr>
        <p:style>
          <a:lnRef idx="2">
            <a:schemeClr val="accent2"/>
          </a:lnRef>
          <a:fillRef idx="1">
            <a:schemeClr val="accent2"/>
          </a:fillRef>
          <a:effectRef idx="0">
            <a:schemeClr val="accent2"/>
          </a:effectRef>
          <a:fontRef idx="minor">
            <a:schemeClr val="lt1"/>
          </a:fontRef>
        </p:style>
        <p:txBody>
          <a:bodyPr rtlCol="0" anchor="ctr"/>
          <a:lstStyle/>
          <a:p>
            <a:pPr algn="ctr"/>
            <a:r>
              <a:rPr lang="en-US" dirty="0" smtClean="0"/>
              <a:t>e-mails</a:t>
            </a:r>
            <a:endParaRPr lang="en-US" dirty="0"/>
          </a:p>
        </p:txBody>
      </p:sp>
      <p:sp>
        <p:nvSpPr>
          <p:cNvPr id="20" name="Oval 19"/>
          <p:cNvSpPr/>
          <p:nvPr/>
        </p:nvSpPr>
        <p:spPr>
          <a:xfrm rot="3111012">
            <a:off x="1676400" y="4648200"/>
            <a:ext cx="1371600" cy="1371600"/>
          </a:xfrm>
          <a:prstGeom prst="ellipse">
            <a:avLst/>
          </a:prstGeom>
        </p:spPr>
        <p:style>
          <a:lnRef idx="2">
            <a:schemeClr val="accent3"/>
          </a:lnRef>
          <a:fillRef idx="1">
            <a:schemeClr val="accent3"/>
          </a:fillRef>
          <a:effectRef idx="0">
            <a:schemeClr val="accent3"/>
          </a:effectRef>
          <a:fontRef idx="minor">
            <a:schemeClr val="lt1"/>
          </a:fontRef>
        </p:style>
        <p:txBody>
          <a:bodyPr rtlCol="0" anchor="ctr"/>
          <a:lstStyle/>
          <a:p>
            <a:pPr algn="ctr"/>
            <a:r>
              <a:rPr lang="en-US" dirty="0" smtClean="0"/>
              <a:t>movies</a:t>
            </a:r>
            <a:endParaRPr lang="en-US" dirty="0"/>
          </a:p>
        </p:txBody>
      </p:sp>
      <p:sp>
        <p:nvSpPr>
          <p:cNvPr id="21" name="Oval 20"/>
          <p:cNvSpPr/>
          <p:nvPr/>
        </p:nvSpPr>
        <p:spPr>
          <a:xfrm rot="900000">
            <a:off x="4572000" y="2133600"/>
            <a:ext cx="1447800" cy="1447800"/>
          </a:xfrm>
          <a:prstGeom prst="ellipse">
            <a:avLst/>
          </a:prstGeom>
        </p:spPr>
        <p:style>
          <a:lnRef idx="2">
            <a:schemeClr val="accent3"/>
          </a:lnRef>
          <a:fillRef idx="1">
            <a:schemeClr val="accent3"/>
          </a:fillRef>
          <a:effectRef idx="0">
            <a:schemeClr val="accent3"/>
          </a:effectRef>
          <a:fontRef idx="minor">
            <a:schemeClr val="lt1"/>
          </a:fontRef>
        </p:style>
        <p:txBody>
          <a:bodyPr rtlCol="0" anchor="ctr"/>
          <a:lstStyle/>
          <a:p>
            <a:pPr algn="ctr"/>
            <a:r>
              <a:rPr lang="en-US" dirty="0" smtClean="0"/>
              <a:t>tv shows</a:t>
            </a:r>
            <a:endParaRPr lang="en-US" dirty="0"/>
          </a:p>
        </p:txBody>
      </p:sp>
      <p:sp>
        <p:nvSpPr>
          <p:cNvPr id="12" name="Oval 11"/>
          <p:cNvSpPr/>
          <p:nvPr/>
        </p:nvSpPr>
        <p:spPr>
          <a:xfrm rot="19185205">
            <a:off x="457200" y="1828800"/>
            <a:ext cx="1905000" cy="1905000"/>
          </a:xfrm>
          <a:prstGeom prst="ellipse">
            <a:avLst/>
          </a:prstGeom>
        </p:spPr>
        <p:style>
          <a:lnRef idx="2">
            <a:schemeClr val="accent2"/>
          </a:lnRef>
          <a:fillRef idx="1">
            <a:schemeClr val="accent2"/>
          </a:fillRef>
          <a:effectRef idx="0">
            <a:schemeClr val="accent2"/>
          </a:effectRef>
          <a:fontRef idx="minor">
            <a:schemeClr val="lt1"/>
          </a:fontRef>
        </p:style>
        <p:txBody>
          <a:bodyPr rtlCol="0" anchor="ctr"/>
          <a:lstStyle/>
          <a:p>
            <a:pPr algn="ctr"/>
            <a:r>
              <a:rPr lang="en-US" dirty="0" smtClean="0"/>
              <a:t>books</a:t>
            </a:r>
            <a:endParaRPr lang="en-US" dirty="0"/>
          </a:p>
        </p:txBody>
      </p:sp>
      <p:sp>
        <p:nvSpPr>
          <p:cNvPr id="22" name="Oval 21"/>
          <p:cNvSpPr/>
          <p:nvPr/>
        </p:nvSpPr>
        <p:spPr>
          <a:xfrm rot="1032431">
            <a:off x="235421" y="3383916"/>
            <a:ext cx="1295400" cy="1241425"/>
          </a:xfrm>
          <a:prstGeom prst="ellipse">
            <a:avLst/>
          </a:prstGeom>
        </p:spPr>
        <p:style>
          <a:lnRef idx="2">
            <a:schemeClr val="accent6"/>
          </a:lnRef>
          <a:fillRef idx="1">
            <a:schemeClr val="accent6"/>
          </a:fillRef>
          <a:effectRef idx="0">
            <a:schemeClr val="accent6"/>
          </a:effectRef>
          <a:fontRef idx="minor">
            <a:schemeClr val="lt1"/>
          </a:fontRef>
        </p:style>
        <p:txBody>
          <a:bodyPr rtlCol="0" anchor="ctr"/>
          <a:lstStyle/>
          <a:p>
            <a:pPr algn="ctr"/>
            <a:r>
              <a:rPr lang="en-US" dirty="0" smtClean="0"/>
              <a:t>news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 y="1524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Drupal Content Management</a:t>
            </a:r>
            <a:endParaRPr lang="en-US" dirty="0"/>
          </a:p>
        </p:txBody>
      </p:sp>
      <p:graphicFrame>
        <p:nvGraphicFramePr>
          <p:cNvPr id="3" name="Diagram 2"/>
          <p:cNvGraphicFramePr/>
          <p:nvPr/>
        </p:nvGraphicFramePr>
        <p:xfrm>
          <a:off x="457200" y="17526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 y="228600"/>
          <a:ext cx="8839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2323</Words>
  <Application>Microsoft Office PowerPoint</Application>
  <PresentationFormat>On-screen Show (4:3)</PresentationFormat>
  <Paragraphs>246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Drupal  Content Management System</vt:lpstr>
      <vt:lpstr>Workshop Agenda</vt:lpstr>
      <vt:lpstr>What is Drupal?</vt:lpstr>
      <vt:lpstr>Why use Drupal?</vt:lpstr>
      <vt:lpstr>Web Site Development</vt:lpstr>
      <vt:lpstr>Online Content</vt:lpstr>
      <vt:lpstr>Slide 7</vt:lpstr>
      <vt:lpstr>Drupal Content Management</vt:lpstr>
      <vt:lpstr>Slide 9</vt:lpstr>
      <vt:lpstr>Slide 10</vt:lpstr>
      <vt:lpstr>Slide 11</vt:lpstr>
      <vt:lpstr>Drupal Online Spaces in Action</vt:lpstr>
      <vt:lpstr>Getting Started with Drupal</vt:lpstr>
      <vt:lpstr>Web Page Screen Shots</vt:lpstr>
      <vt:lpstr>Portfolio  Web Site : http://designedtoinspire.com/drupal/portfolio</vt:lpstr>
      <vt:lpstr>NYCIST Conference Site  Web Site : http://nycist.net/d/node/36</vt:lpstr>
      <vt:lpstr>Web Cast Platform  Web Site : http://www.edtechtalk.com/</vt:lpstr>
      <vt:lpstr>Learning Environment  Web Site : http://www.cmsacademy.net/drupal/</vt:lpstr>
      <vt:lpstr>Download Drupal Software  Web Site : http://drupal.org/project/Drupal+project</vt:lpstr>
      <vt:lpstr>Drupal.org Handbook  Web Site : http://drupal.org/node/258</vt:lpstr>
      <vt:lpstr>Official Drupal.org Support  Web Site : http://drupal.org/support</vt:lpstr>
      <vt:lpstr>Special Interest Groups  Web Site : http://groups.drupal.org/groups</vt:lpstr>
      <vt:lpstr>Aggregation of Drupal Bloggers  Web Site : http://drupal.org/planet</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Drupal  Content Management System</dc:title>
  <dc:creator>Jennifer</dc:creator>
  <cp:lastModifiedBy>Jennifer</cp:lastModifiedBy>
  <cp:revision>68</cp:revision>
  <dcterms:created xsi:type="dcterms:W3CDTF">2007-02-26T15:38:30Z</dcterms:created>
  <dcterms:modified xsi:type="dcterms:W3CDTF">2007-03-02T12:37:52Z</dcterms:modified>
</cp:coreProperties>
</file>