
<file path=[Content_Types].xml><?xml version="1.0" encoding="utf-8"?>
<Types xmlns="http://schemas.openxmlformats.org/package/2006/content-types">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diagrams/layout9.xml" ContentType="application/vnd.openxmlformats-officedocument.drawingml.diagram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diagrams/layout7.xml" ContentType="application/vnd.openxmlformats-officedocument.drawingml.diagramLayout+xml"/>
  <Override PartName="/ppt/notesSlides/notesSlide16.xml" ContentType="application/vnd.openxmlformats-officedocument.presentationml.notesSlide+xml"/>
  <Override PartName="/ppt/diagrams/data8.xml" ContentType="application/vnd.openxmlformats-officedocument.drawingml.diagramData+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5.xml" ContentType="application/vnd.openxmlformats-officedocument.drawingml.diagramLayout+xml"/>
  <Override PartName="/ppt/diagrams/data6.xml" ContentType="application/vnd.openxmlformats-officedocument.drawingml.diagramData+xml"/>
  <Override PartName="/ppt/notesSlides/notesSlide14.xml" ContentType="application/vnd.openxmlformats-officedocument.presentationml.notesSlide+xml"/>
  <Override PartName="/ppt/notesSlides/notesSlide9.xml" ContentType="application/vnd.openxmlformats-officedocument.presentationml.notesSlide+xml"/>
  <Override PartName="/ppt/diagrams/layout3.xml" ContentType="application/vnd.openxmlformats-officedocument.drawingml.diagramLayout+xml"/>
  <Override PartName="/ppt/diagrams/data4.xml" ContentType="application/vnd.openxmlformats-officedocument.drawingml.diagramData+xml"/>
  <Override PartName="/ppt/notesSlides/notesSlide12.xml" ContentType="application/vnd.openxmlformats-officedocument.presentationml.notesSlide+xml"/>
  <Override PartName="/ppt/diagrams/colors8.xml" ContentType="application/vnd.openxmlformats-officedocument.drawingml.diagramColors+xml"/>
  <Override PartName="/ppt/notesSlides/notesSlide21.xml" ContentType="application/vnd.openxmlformats-officedocument.presentationml.notesSlide+xml"/>
  <Override PartName="/ppt/notesSlides/notesSlide7.xml" ContentType="application/vnd.openxmlformats-officedocument.presentationml.notesSlide+xml"/>
  <Override PartName="/ppt/diagrams/layout1.xml" ContentType="application/vnd.openxmlformats-officedocument.drawingml.diagramLayout+xml"/>
  <Override PartName="/ppt/diagrams/data2.xml" ContentType="application/vnd.openxmlformats-officedocument.drawingml.diagramData+xml"/>
  <Override PartName="/ppt/notesSlides/notesSlide10.xml" ContentType="application/vnd.openxmlformats-officedocument.presentationml.notesSlide+xml"/>
  <Override PartName="/ppt/diagrams/colors6.xml" ContentType="application/vnd.openxmlformats-officedocument.drawingml.diagramColors+xml"/>
  <Override PartName="/ppt/diagrams/quickStyle9.xml" ContentType="application/vnd.openxmlformats-officedocument.drawingml.diagramStyl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diagrams/colors4.xml" ContentType="application/vnd.openxmlformats-officedocument.drawingml.diagramColors+xml"/>
  <Override PartName="/ppt/diagrams/quickStyle7.xml" ContentType="application/vnd.openxmlformats-officedocument.drawingml.diagramStyle+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diagrams/colors2.xml" ContentType="application/vnd.openxmlformats-officedocument.drawingml.diagramColors+xml"/>
  <Override PartName="/ppt/diagrams/quickStyle5.xml" ContentType="application/vnd.openxmlformats-officedocument.drawingml.diagramStyl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quickStyle3.xml" ContentType="application/vnd.openxmlformats-officedocument.drawingml.diagramStyle+xml"/>
  <Override PartName="/ppt/diagrams/colors10.xml" ContentType="application/vnd.openxmlformats-officedocument.drawingml.diagramColors+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diagrams/quickStyle1.xml" ContentType="application/vnd.openxmlformats-officedocument.drawingml.diagramStyle+xml"/>
  <Override PartName="/ppt/diagrams/layout8.xml" ContentType="application/vnd.openxmlformats-officedocument.drawingml.diagramLayout+xml"/>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diagrams/layout6.xml" ContentType="application/vnd.openxmlformats-officedocument.drawingml.diagramLayout+xml"/>
  <Override PartName="/ppt/notesSlides/notesSlide15.xml" ContentType="application/vnd.openxmlformats-officedocument.presentationml.notesSlide+xml"/>
  <Override PartName="/ppt/diagrams/data9.xml" ContentType="application/vnd.openxmlformats-officedocument.drawingml.diagramData+xml"/>
  <Override PartName="/ppt/diagrams/data10.xml" ContentType="application/vnd.openxmlformats-officedocument.drawingml.diagramData+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diagrams/layout4.xml" ContentType="application/vnd.openxmlformats-officedocument.drawingml.diagramLayout+xml"/>
  <Override PartName="/ppt/notesSlides/notesSlide13.xml" ContentType="application/vnd.openxmlformats-officedocument.presentationml.notesSlide+xml"/>
  <Override PartName="/ppt/diagrams/data7.xml" ContentType="application/vnd.openxmlformats-officedocument.drawingml.diagramData+xml"/>
  <Override PartName="/ppt/diagrams/colors9.xml" ContentType="application/vnd.openxmlformats-officedocument.drawingml.diagramColor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diagrams/layout2.xml" ContentType="application/vnd.openxmlformats-officedocument.drawingml.diagramLayout+xml"/>
  <Override PartName="/ppt/notesSlides/notesSlide11.xml" ContentType="application/vnd.openxmlformats-officedocument.presentationml.notesSlide+xml"/>
  <Override PartName="/ppt/diagrams/data5.xml" ContentType="application/vnd.openxmlformats-officedocument.drawingml.diagramData+xml"/>
  <Override PartName="/ppt/diagrams/colors7.xml" ContentType="application/vnd.openxmlformats-officedocument.drawingml.diagramColors+xml"/>
  <Override PartName="/ppt/notesSlides/notesSlide20.xml" ContentType="application/vnd.openxmlformats-officedocument.presentationml.notesSlide+xml"/>
  <Override PartName="/ppt/notesSlides/notesSlide6.xml" ContentType="application/vnd.openxmlformats-officedocument.presentationml.notesSlide+xml"/>
  <Override PartName="/ppt/diagrams/data3.xml" ContentType="application/vnd.openxmlformats-officedocument.drawingml.diagramData+xml"/>
  <Override PartName="/ppt/diagrams/colors5.xml" ContentType="application/vnd.openxmlformats-officedocument.drawingml.diagramColors+xml"/>
  <Override PartName="/ppt/diagrams/quickStyle8.xml" ContentType="application/vnd.openxmlformats-officedocument.drawingml.diagramStyle+xml"/>
  <Override PartName="/ppt/diagrams/quickStyle10.xml" ContentType="application/vnd.openxmlformats-officedocument.drawingml.diagramStyle+xml"/>
  <Override PartName="/ppt/slides/slide8.xml" ContentType="application/vnd.openxmlformats-officedocument.presentationml.slide+xml"/>
  <Override PartName="/ppt/notesSlides/notesSlide4.xml" ContentType="application/vnd.openxmlformats-officedocument.presentationml.notesSlide+xml"/>
  <Override PartName="/ppt/diagrams/data1.xml" ContentType="application/vnd.openxmlformats-officedocument.drawingml.diagramData+xml"/>
  <Override PartName="/ppt/diagrams/colors3.xml" ContentType="application/vnd.openxmlformats-officedocument.drawingml.diagramColors+xml"/>
  <Override PartName="/ppt/diagrams/quickStyle6.xml" ContentType="application/vnd.openxmlformats-officedocument.drawingml.diagramStyl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diagrams/layout10.xml" ContentType="application/vnd.openxmlformats-officedocument.drawingml.diagramLayout+xml"/>
  <Override PartName="/ppt/slideMasters/slideMaster1.xml" ContentType="application/vnd.openxmlformats-officedocument.presentationml.slideMaster+xml"/>
  <Override PartName="/ppt/slideLayouts/slideLayout4.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82" r:id="rId2"/>
    <p:sldId id="285" r:id="rId3"/>
    <p:sldId id="283" r:id="rId4"/>
    <p:sldId id="256" r:id="rId5"/>
    <p:sldId id="264" r:id="rId6"/>
    <p:sldId id="260" r:id="rId7"/>
    <p:sldId id="265" r:id="rId8"/>
    <p:sldId id="268" r:id="rId9"/>
    <p:sldId id="269" r:id="rId10"/>
    <p:sldId id="270" r:id="rId11"/>
    <p:sldId id="271" r:id="rId12"/>
    <p:sldId id="259" r:id="rId13"/>
    <p:sldId id="281" r:id="rId14"/>
    <p:sldId id="284" r:id="rId15"/>
    <p:sldId id="278" r:id="rId16"/>
    <p:sldId id="279" r:id="rId17"/>
    <p:sldId id="266" r:id="rId18"/>
    <p:sldId id="257" r:id="rId19"/>
    <p:sldId id="280" r:id="rId20"/>
    <p:sldId id="267" r:id="rId21"/>
    <p:sldId id="276"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67436" autoAdjust="0"/>
  </p:normalViewPr>
  <p:slideViewPr>
    <p:cSldViewPr>
      <p:cViewPr>
        <p:scale>
          <a:sx n="50" d="100"/>
          <a:sy n="50" d="100"/>
        </p:scale>
        <p:origin x="-1086" y="-6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_rels/data10.xml.rels><?xml version="1.0" encoding="UTF-8" standalone="yes"?>
<Relationships xmlns="http://schemas.openxmlformats.org/package/2006/relationships"><Relationship Id="rId8" Type="http://schemas.openxmlformats.org/officeDocument/2006/relationships/hyperlink" Target="http://www.webcastacademy.net/chat" TargetMode="External"/><Relationship Id="rId3" Type="http://schemas.openxmlformats.org/officeDocument/2006/relationships/hyperlink" Target="http://www.webcastacademy.net/forum" TargetMode="External"/><Relationship Id="rId7" Type="http://schemas.openxmlformats.org/officeDocument/2006/relationships/hyperlink" Target="http://www.webcastacademy.net/" TargetMode="External"/><Relationship Id="rId2" Type="http://schemas.openxmlformats.org/officeDocument/2006/relationships/hyperlink" Target="http://www.webcastacademy.net/Book_of_Webcasting" TargetMode="External"/><Relationship Id="rId1" Type="http://schemas.openxmlformats.org/officeDocument/2006/relationships/hyperlink" Target="http://www.webcastacademy.net/event" TargetMode="External"/><Relationship Id="rId6" Type="http://schemas.openxmlformats.org/officeDocument/2006/relationships/hyperlink" Target="http://www.webcastacademy.net/blog" TargetMode="External"/><Relationship Id="rId5" Type="http://schemas.openxmlformats.org/officeDocument/2006/relationships/hyperlink" Target="http://www.webcastacademy.net/taxonomy/term/87" TargetMode="External"/><Relationship Id="rId4" Type="http://schemas.openxmlformats.org/officeDocument/2006/relationships/hyperlink" Target="http://www.webcastacademy.net/taxonomy/term/88" TargetMode="External"/><Relationship Id="rId9" Type="http://schemas.openxmlformats.org/officeDocument/2006/relationships/hyperlink" Target="http://www.webcastacademy.net/taxonomy/term/86" TargetMode="External"/></Relationships>
</file>

<file path=ppt/diagrams/_rels/data7.xml.rels><?xml version="1.0" encoding="UTF-8" standalone="yes"?>
<Relationships xmlns="http://schemas.openxmlformats.org/package/2006/relationships"><Relationship Id="rId8" Type="http://schemas.openxmlformats.org/officeDocument/2006/relationships/hyperlink" Target="http://www.indiana.edu/~cel/w210/moviemakerpresentation.html" TargetMode="External"/><Relationship Id="rId3" Type="http://schemas.openxmlformats.org/officeDocument/2006/relationships/hyperlink" Target="http://www.indiana.edu/~cel/w210/SocialStudies1.doc" TargetMode="External"/><Relationship Id="rId7" Type="http://schemas.openxmlformats.org/officeDocument/2006/relationships/hyperlink" Target="http://www.teachertube.com/" TargetMode="External"/><Relationship Id="rId2" Type="http://schemas.openxmlformats.org/officeDocument/2006/relationships/hyperlink" Target="http://www.indiana.edu/~cel/w210/digital_storytelling" TargetMode="External"/><Relationship Id="rId1" Type="http://schemas.openxmlformats.org/officeDocument/2006/relationships/hyperlink" Target="http://w210.wikispaces.com/" TargetMode="External"/><Relationship Id="rId6" Type="http://schemas.openxmlformats.org/officeDocument/2006/relationships/hyperlink" Target="../My%20Documents/Courses/w210/Grades/MasterCopy.xls" TargetMode="External"/><Relationship Id="rId5" Type="http://schemas.openxmlformats.org/officeDocument/2006/relationships/hyperlink" Target="https://www.blogger.com/comment.g?blogID=2215849508328126602&amp;postID=3763256843550770200" TargetMode="External"/><Relationship Id="rId10" Type="http://schemas.openxmlformats.org/officeDocument/2006/relationships/hyperlink" Target="http://w210.wikispaces.com/page/xml/Bell?v=rss_2_0" TargetMode="External"/><Relationship Id="rId4" Type="http://schemas.openxmlformats.org/officeDocument/2006/relationships/hyperlink" Target="http://jokayle.blogspot.com/" TargetMode="External"/><Relationship Id="rId9" Type="http://schemas.openxmlformats.org/officeDocument/2006/relationships/hyperlink" Target="../My%20Documents/Courses/w210/Lesson%20Plan%201/AOL%20Comments%20-%20Ellyn%20-%20Lesson%201.doc" TargetMode="External"/></Relationships>
</file>

<file path=ppt/diagrams/_rels/data8.xml.rels><?xml version="1.0" encoding="UTF-8" standalone="yes"?>
<Relationships xmlns="http://schemas.openxmlformats.org/package/2006/relationships"><Relationship Id="rId8" Type="http://schemas.openxmlformats.org/officeDocument/2006/relationships/hyperlink" Target="../My%20Documents/Courses/r511/deliverables/2/feedback/Matthews_Michael_Deliverable_2-AOL.doc" TargetMode="External"/><Relationship Id="rId3" Type="http://schemas.openxmlformats.org/officeDocument/2006/relationships/hyperlink" Target="http://breeze.iu.edu/p37579189/" TargetMode="External"/><Relationship Id="rId7" Type="http://schemas.openxmlformats.org/officeDocument/2006/relationships/hyperlink" Target="../My%20Documents/Courses/r511/deliverables/2/feedback/Matthews_Michael_Rubric_2-AOL.doc" TargetMode="External"/><Relationship Id="rId2" Type="http://schemas.openxmlformats.org/officeDocument/2006/relationships/hyperlink" Target="http://www.indiana.edu/~istr511/leftwich07fall/week2.html" TargetMode="External"/><Relationship Id="rId1" Type="http://schemas.openxmlformats.org/officeDocument/2006/relationships/hyperlink" Target="http://itunes.iu.edu/" TargetMode="External"/><Relationship Id="rId6" Type="http://schemas.openxmlformats.org/officeDocument/2006/relationships/hyperlink" Target="http://r511.wikispaces.com/message/view/Module2B/693453" TargetMode="External"/><Relationship Id="rId5" Type="http://schemas.openxmlformats.org/officeDocument/2006/relationships/hyperlink" Target="../My%20Documents/Courses/r511/deliverables/Final/Brunclik_Christopher_Final_Project.pdf" TargetMode="External"/><Relationship Id="rId4" Type="http://schemas.openxmlformats.org/officeDocument/2006/relationships/hyperlink" Target="http://r511.wikispaces.com/" TargetMode="External"/><Relationship Id="rId9" Type="http://schemas.openxmlformats.org/officeDocument/2006/relationships/hyperlink" Target="http://123.writeboard.com/9762f645fcc742837" TargetMode="External"/></Relationships>
</file>

<file path=ppt/diagrams/_rels/data9.xml.rels><?xml version="1.0" encoding="UTF-8" standalone="yes"?>
<Relationships xmlns="http://schemas.openxmlformats.org/package/2006/relationships"><Relationship Id="rId3" Type="http://schemas.openxmlformats.org/officeDocument/2006/relationships/hyperlink" Target="http://en.wikiversity.org/wiki/Invariant_Tasks" TargetMode="External"/><Relationship Id="rId2" Type="http://schemas.openxmlformats.org/officeDocument/2006/relationships/hyperlink" Target="http://en.wikiversity.org/wiki/Invariant_Tasks:_Skill_Builder_Practice" TargetMode="External"/><Relationship Id="rId1" Type="http://schemas.openxmlformats.org/officeDocument/2006/relationships/hyperlink" Target="http://en.wikiversity.org/wiki/Invariant_Tasks:_Tactics_for_Teaching" TargetMode="Externa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501F0BC-817F-4811-8E2A-E63620560761}" type="doc">
      <dgm:prSet loTypeId="urn:microsoft.com/office/officeart/2005/8/layout/venn2" loCatId="relationship" qsTypeId="urn:microsoft.com/office/officeart/2005/8/quickstyle/simple4" qsCatId="simple" csTypeId="urn:microsoft.com/office/officeart/2005/8/colors/colorful1" csCatId="colorful" phldr="1"/>
      <dgm:spPr/>
    </dgm:pt>
    <dgm:pt modelId="{FC81B6C4-8749-4D6E-86A0-0F000F6A71DC}">
      <dgm:prSet phldrT="[Text]"/>
      <dgm:spPr/>
      <dgm:t>
        <a:bodyPr/>
        <a:lstStyle/>
        <a:p>
          <a:r>
            <a:rPr lang="en-US" dirty="0" smtClean="0"/>
            <a:t>open</a:t>
          </a:r>
          <a:endParaRPr lang="en-US" dirty="0"/>
        </a:p>
      </dgm:t>
    </dgm:pt>
    <dgm:pt modelId="{102ABA0D-8C05-4023-97E5-9B78995E8EE4}" type="parTrans" cxnId="{9DFF7EB6-69D0-452E-9AA8-121ACE694BDC}">
      <dgm:prSet/>
      <dgm:spPr/>
      <dgm:t>
        <a:bodyPr/>
        <a:lstStyle/>
        <a:p>
          <a:endParaRPr lang="en-US"/>
        </a:p>
      </dgm:t>
    </dgm:pt>
    <dgm:pt modelId="{04C31446-546E-48CD-B390-55F65DF1094A}" type="sibTrans" cxnId="{9DFF7EB6-69D0-452E-9AA8-121ACE694BDC}">
      <dgm:prSet/>
      <dgm:spPr/>
      <dgm:t>
        <a:bodyPr/>
        <a:lstStyle/>
        <a:p>
          <a:endParaRPr lang="en-US"/>
        </a:p>
      </dgm:t>
    </dgm:pt>
    <dgm:pt modelId="{250A9267-754B-42BF-AEE1-D23D4CB57628}" type="pres">
      <dgm:prSet presAssocID="{6501F0BC-817F-4811-8E2A-E63620560761}" presName="Name0" presStyleCnt="0">
        <dgm:presLayoutVars>
          <dgm:chMax val="7"/>
          <dgm:resizeHandles val="exact"/>
        </dgm:presLayoutVars>
      </dgm:prSet>
      <dgm:spPr/>
    </dgm:pt>
    <dgm:pt modelId="{C73F7FE6-A302-42CD-B03F-08276A06AC1A}" type="pres">
      <dgm:prSet presAssocID="{6501F0BC-817F-4811-8E2A-E63620560761}" presName="comp1" presStyleCnt="0"/>
      <dgm:spPr/>
    </dgm:pt>
    <dgm:pt modelId="{B3BB5838-BA59-4184-9DB6-2C9C50D4AAA7}" type="pres">
      <dgm:prSet presAssocID="{6501F0BC-817F-4811-8E2A-E63620560761}" presName="circle1" presStyleLbl="node1" presStyleIdx="0" presStyleCnt="1"/>
      <dgm:spPr/>
      <dgm:t>
        <a:bodyPr/>
        <a:lstStyle/>
        <a:p>
          <a:endParaRPr lang="en-US"/>
        </a:p>
      </dgm:t>
    </dgm:pt>
    <dgm:pt modelId="{6B568F2C-6EBC-4A55-A9D0-FCF568103B25}" type="pres">
      <dgm:prSet presAssocID="{6501F0BC-817F-4811-8E2A-E63620560761}" presName="c1text" presStyleLbl="node1" presStyleIdx="0" presStyleCnt="1">
        <dgm:presLayoutVars>
          <dgm:bulletEnabled val="1"/>
        </dgm:presLayoutVars>
      </dgm:prSet>
      <dgm:spPr/>
      <dgm:t>
        <a:bodyPr/>
        <a:lstStyle/>
        <a:p>
          <a:endParaRPr lang="en-US"/>
        </a:p>
      </dgm:t>
    </dgm:pt>
  </dgm:ptLst>
  <dgm:cxnLst>
    <dgm:cxn modelId="{1B38ABC0-453A-411D-B005-E59809CB8722}" type="presOf" srcId="{FC81B6C4-8749-4D6E-86A0-0F000F6A71DC}" destId="{6B568F2C-6EBC-4A55-A9D0-FCF568103B25}" srcOrd="1" destOrd="0" presId="urn:microsoft.com/office/officeart/2005/8/layout/venn2"/>
    <dgm:cxn modelId="{9DFF7EB6-69D0-452E-9AA8-121ACE694BDC}" srcId="{6501F0BC-817F-4811-8E2A-E63620560761}" destId="{FC81B6C4-8749-4D6E-86A0-0F000F6A71DC}" srcOrd="0" destOrd="0" parTransId="{102ABA0D-8C05-4023-97E5-9B78995E8EE4}" sibTransId="{04C31446-546E-48CD-B390-55F65DF1094A}"/>
    <dgm:cxn modelId="{BB5A4D12-9BF8-4E03-AD79-8279EDDC0550}" type="presOf" srcId="{6501F0BC-817F-4811-8E2A-E63620560761}" destId="{250A9267-754B-42BF-AEE1-D23D4CB57628}" srcOrd="0" destOrd="0" presId="urn:microsoft.com/office/officeart/2005/8/layout/venn2"/>
    <dgm:cxn modelId="{808A89C7-D304-4EE6-AF7E-4873DE6DA17E}" type="presOf" srcId="{FC81B6C4-8749-4D6E-86A0-0F000F6A71DC}" destId="{B3BB5838-BA59-4184-9DB6-2C9C50D4AAA7}" srcOrd="0" destOrd="0" presId="urn:microsoft.com/office/officeart/2005/8/layout/venn2"/>
    <dgm:cxn modelId="{026F66C5-D169-40E9-91AA-B59A4F580A35}" type="presParOf" srcId="{250A9267-754B-42BF-AEE1-D23D4CB57628}" destId="{C73F7FE6-A302-42CD-B03F-08276A06AC1A}" srcOrd="0" destOrd="0" presId="urn:microsoft.com/office/officeart/2005/8/layout/venn2"/>
    <dgm:cxn modelId="{404F9A6E-017B-463D-8ADB-0054A30AACAB}" type="presParOf" srcId="{C73F7FE6-A302-42CD-B03F-08276A06AC1A}" destId="{B3BB5838-BA59-4184-9DB6-2C9C50D4AAA7}" srcOrd="0" destOrd="0" presId="urn:microsoft.com/office/officeart/2005/8/layout/venn2"/>
    <dgm:cxn modelId="{FA63CAD8-2452-4124-8118-9D2823D59A69}" type="presParOf" srcId="{C73F7FE6-A302-42CD-B03F-08276A06AC1A}" destId="{6B568F2C-6EBC-4A55-A9D0-FCF568103B25}" srcOrd="1" destOrd="0" presId="urn:microsoft.com/office/officeart/2005/8/layout/venn2"/>
  </dgm:cxnLst>
  <dgm:bg>
    <a:effectLst/>
  </dgm:bg>
  <dgm:whole/>
</dgm:dataModel>
</file>

<file path=ppt/diagrams/data10.xml><?xml version="1.0" encoding="utf-8"?>
<dgm:dataModel xmlns:dgm="http://schemas.openxmlformats.org/drawingml/2006/diagram" xmlns:a="http://schemas.openxmlformats.org/drawingml/2006/main">
  <dgm:ptLst>
    <dgm:pt modelId="{2296D0D0-AF75-4701-B81E-D6AF0F69C27D}" type="doc">
      <dgm:prSet loTypeId="urn:microsoft.com/office/officeart/2005/8/layout/hierarchy3" loCatId="list" qsTypeId="urn:microsoft.com/office/officeart/2005/8/quickstyle/simple1" qsCatId="simple" csTypeId="urn:microsoft.com/office/officeart/2005/8/colors/colorful1" csCatId="colorful" phldr="1"/>
      <dgm:spPr/>
      <dgm:t>
        <a:bodyPr/>
        <a:lstStyle/>
        <a:p>
          <a:endParaRPr lang="en-US"/>
        </a:p>
      </dgm:t>
    </dgm:pt>
    <dgm:pt modelId="{629B809D-1F2C-4EF0-8AE0-A4A4D8F800EA}">
      <dgm:prSet phldrT="[Text]"/>
      <dgm:spPr>
        <a:solidFill>
          <a:schemeClr val="accent3"/>
        </a:solidFill>
      </dgm:spPr>
      <dgm:t>
        <a:bodyPr/>
        <a:lstStyle/>
        <a:p>
          <a:r>
            <a:rPr lang="en-US" dirty="0" smtClean="0"/>
            <a:t>Present</a:t>
          </a:r>
          <a:endParaRPr lang="en-US" dirty="0"/>
        </a:p>
      </dgm:t>
    </dgm:pt>
    <dgm:pt modelId="{C56C9E67-FB74-48CA-99CF-D13C0A889C2B}" type="parTrans" cxnId="{EB526EFA-B428-42AA-A213-02E1609E35B2}">
      <dgm:prSet/>
      <dgm:spPr/>
      <dgm:t>
        <a:bodyPr/>
        <a:lstStyle/>
        <a:p>
          <a:endParaRPr lang="en-US"/>
        </a:p>
      </dgm:t>
    </dgm:pt>
    <dgm:pt modelId="{AC82EA4B-ADD4-4FA8-94A0-D374E5DAABE9}" type="sibTrans" cxnId="{EB526EFA-B428-42AA-A213-02E1609E35B2}">
      <dgm:prSet/>
      <dgm:spPr/>
      <dgm:t>
        <a:bodyPr/>
        <a:lstStyle/>
        <a:p>
          <a:endParaRPr lang="en-US"/>
        </a:p>
      </dgm:t>
    </dgm:pt>
    <dgm:pt modelId="{8B3D4F68-1B82-4C55-9FC4-3066176DA171}">
      <dgm:prSet phldrT="[Text]"/>
      <dgm:spPr>
        <a:ln>
          <a:solidFill>
            <a:schemeClr val="accent3"/>
          </a:solidFill>
        </a:ln>
      </dgm:spPr>
      <dgm:t>
        <a:bodyPr/>
        <a:lstStyle/>
        <a:p>
          <a:r>
            <a:rPr lang="en-US" dirty="0" smtClean="0">
              <a:hlinkClick xmlns:r="http://schemas.openxmlformats.org/officeDocument/2006/relationships" r:id="rId1"/>
            </a:rPr>
            <a:t>Live Webcasts</a:t>
          </a:r>
          <a:endParaRPr lang="en-US" dirty="0"/>
        </a:p>
      </dgm:t>
    </dgm:pt>
    <dgm:pt modelId="{BAC9FADC-30E6-479A-80E7-22B870C60D17}" type="parTrans" cxnId="{02A2FDA8-ACB4-438C-9293-C2643CFAA3C7}">
      <dgm:prSet/>
      <dgm:spPr>
        <a:ln>
          <a:solidFill>
            <a:schemeClr val="accent3"/>
          </a:solidFill>
        </a:ln>
      </dgm:spPr>
      <dgm:t>
        <a:bodyPr/>
        <a:lstStyle/>
        <a:p>
          <a:endParaRPr lang="en-US" dirty="0"/>
        </a:p>
      </dgm:t>
    </dgm:pt>
    <dgm:pt modelId="{E1A5EF6C-4720-44D6-9D9C-E0DC6E435D4D}" type="sibTrans" cxnId="{02A2FDA8-ACB4-438C-9293-C2643CFAA3C7}">
      <dgm:prSet/>
      <dgm:spPr/>
      <dgm:t>
        <a:bodyPr/>
        <a:lstStyle/>
        <a:p>
          <a:endParaRPr lang="en-US"/>
        </a:p>
      </dgm:t>
    </dgm:pt>
    <dgm:pt modelId="{7F1E98FC-3EA4-41B5-B195-01356CC26A76}">
      <dgm:prSet phldrT="[Text]"/>
      <dgm:spPr>
        <a:ln>
          <a:solidFill>
            <a:schemeClr val="accent3"/>
          </a:solidFill>
        </a:ln>
      </dgm:spPr>
      <dgm:t>
        <a:bodyPr/>
        <a:lstStyle/>
        <a:p>
          <a:r>
            <a:rPr lang="en-US" dirty="0" smtClean="0">
              <a:hlinkClick xmlns:r="http://schemas.openxmlformats.org/officeDocument/2006/relationships" r:id="rId2"/>
            </a:rPr>
            <a:t>Screencasts</a:t>
          </a:r>
          <a:endParaRPr lang="en-US" dirty="0"/>
        </a:p>
      </dgm:t>
    </dgm:pt>
    <dgm:pt modelId="{3997072B-8FC2-4C48-9C97-07EEE94401D0}" type="parTrans" cxnId="{072C5B39-8CD4-4764-8372-D7B7E7E569EE}">
      <dgm:prSet/>
      <dgm:spPr>
        <a:ln>
          <a:solidFill>
            <a:schemeClr val="accent3"/>
          </a:solidFill>
        </a:ln>
      </dgm:spPr>
      <dgm:t>
        <a:bodyPr/>
        <a:lstStyle/>
        <a:p>
          <a:endParaRPr lang="en-US" dirty="0"/>
        </a:p>
      </dgm:t>
    </dgm:pt>
    <dgm:pt modelId="{15A0D968-155F-4AE2-B421-93B81BE0B102}" type="sibTrans" cxnId="{072C5B39-8CD4-4764-8372-D7B7E7E569EE}">
      <dgm:prSet/>
      <dgm:spPr/>
      <dgm:t>
        <a:bodyPr/>
        <a:lstStyle/>
        <a:p>
          <a:endParaRPr lang="en-US"/>
        </a:p>
      </dgm:t>
    </dgm:pt>
    <dgm:pt modelId="{6E0D2446-DD98-41FE-86F0-F6F66DEBC406}">
      <dgm:prSet phldrT="[Text]"/>
      <dgm:spPr>
        <a:solidFill>
          <a:schemeClr val="accent5"/>
        </a:solidFill>
      </dgm:spPr>
      <dgm:t>
        <a:bodyPr/>
        <a:lstStyle/>
        <a:p>
          <a:r>
            <a:rPr lang="en-US" dirty="0" smtClean="0"/>
            <a:t>Practice</a:t>
          </a:r>
          <a:endParaRPr lang="en-US" dirty="0"/>
        </a:p>
      </dgm:t>
    </dgm:pt>
    <dgm:pt modelId="{8CB293D7-4851-4FB6-8DF2-269AB0B9126B}" type="parTrans" cxnId="{DF04EF5D-D166-45D2-992B-DD13BA42663A}">
      <dgm:prSet/>
      <dgm:spPr/>
      <dgm:t>
        <a:bodyPr/>
        <a:lstStyle/>
        <a:p>
          <a:endParaRPr lang="en-US"/>
        </a:p>
      </dgm:t>
    </dgm:pt>
    <dgm:pt modelId="{0DD321C0-0939-479C-8832-3E875CBE6B1C}" type="sibTrans" cxnId="{DF04EF5D-D166-45D2-992B-DD13BA42663A}">
      <dgm:prSet/>
      <dgm:spPr/>
      <dgm:t>
        <a:bodyPr/>
        <a:lstStyle/>
        <a:p>
          <a:endParaRPr lang="en-US"/>
        </a:p>
      </dgm:t>
    </dgm:pt>
    <dgm:pt modelId="{AC0376AF-C3AA-4A30-8673-0A72EAB5C6E8}">
      <dgm:prSet phldrT="[Text]"/>
      <dgm:spPr/>
      <dgm:t>
        <a:bodyPr/>
        <a:lstStyle/>
        <a:p>
          <a:r>
            <a:rPr lang="en-US" dirty="0" smtClean="0">
              <a:hlinkClick xmlns:r="http://schemas.openxmlformats.org/officeDocument/2006/relationships" r:id="rId3"/>
            </a:rPr>
            <a:t>Discussion Forums</a:t>
          </a:r>
          <a:endParaRPr lang="en-US" dirty="0"/>
        </a:p>
      </dgm:t>
    </dgm:pt>
    <dgm:pt modelId="{96EEF76C-32D3-44FC-B46D-413D000FAA3B}" type="parTrans" cxnId="{B5858A37-0762-434C-9DBC-1C9B8D761144}">
      <dgm:prSet/>
      <dgm:spPr>
        <a:ln>
          <a:solidFill>
            <a:schemeClr val="accent6"/>
          </a:solidFill>
        </a:ln>
      </dgm:spPr>
      <dgm:t>
        <a:bodyPr/>
        <a:lstStyle/>
        <a:p>
          <a:endParaRPr lang="en-US" dirty="0"/>
        </a:p>
      </dgm:t>
    </dgm:pt>
    <dgm:pt modelId="{6925B00E-6533-4A14-A238-AFC5D5A26187}" type="sibTrans" cxnId="{B5858A37-0762-434C-9DBC-1C9B8D761144}">
      <dgm:prSet/>
      <dgm:spPr/>
      <dgm:t>
        <a:bodyPr/>
        <a:lstStyle/>
        <a:p>
          <a:endParaRPr lang="en-US"/>
        </a:p>
      </dgm:t>
    </dgm:pt>
    <dgm:pt modelId="{4FEDD458-CA1B-4545-85D5-BD7670A7FE13}">
      <dgm:prSet phldrT="[Text]"/>
      <dgm:spPr>
        <a:ln>
          <a:solidFill>
            <a:schemeClr val="accent6"/>
          </a:solidFill>
        </a:ln>
      </dgm:spPr>
      <dgm:t>
        <a:bodyPr/>
        <a:lstStyle/>
        <a:p>
          <a:r>
            <a:rPr lang="en-US" dirty="0" smtClean="0"/>
            <a:t>New Screencasts</a:t>
          </a:r>
          <a:endParaRPr lang="en-US" dirty="0"/>
        </a:p>
      </dgm:t>
    </dgm:pt>
    <dgm:pt modelId="{688D0F16-4F10-467E-B4B1-A3BBAABAB808}" type="parTrans" cxnId="{466CF584-A0D1-4731-9688-AB583778194C}">
      <dgm:prSet/>
      <dgm:spPr>
        <a:ln>
          <a:solidFill>
            <a:schemeClr val="accent6"/>
          </a:solidFill>
        </a:ln>
      </dgm:spPr>
      <dgm:t>
        <a:bodyPr/>
        <a:lstStyle/>
        <a:p>
          <a:endParaRPr lang="en-US" dirty="0"/>
        </a:p>
      </dgm:t>
    </dgm:pt>
    <dgm:pt modelId="{00B8284E-F0F7-485D-923C-6151B030861A}" type="sibTrans" cxnId="{466CF584-A0D1-4731-9688-AB583778194C}">
      <dgm:prSet/>
      <dgm:spPr/>
      <dgm:t>
        <a:bodyPr/>
        <a:lstStyle/>
        <a:p>
          <a:endParaRPr lang="en-US"/>
        </a:p>
      </dgm:t>
    </dgm:pt>
    <dgm:pt modelId="{05FA4492-60B9-4BB6-98C4-C25FF55FDC70}">
      <dgm:prSet phldrT="[Text]"/>
      <dgm:spPr/>
      <dgm:t>
        <a:bodyPr/>
        <a:lstStyle/>
        <a:p>
          <a:r>
            <a:rPr lang="en-US" dirty="0" smtClean="0"/>
            <a:t>Feedback</a:t>
          </a:r>
          <a:endParaRPr lang="en-US" dirty="0"/>
        </a:p>
      </dgm:t>
    </dgm:pt>
    <dgm:pt modelId="{1F6922B9-C64E-4C2C-A5C5-FE174E8F83F1}" type="parTrans" cxnId="{62D2AE91-DF89-44D9-B7F9-CF14E0F5D887}">
      <dgm:prSet/>
      <dgm:spPr/>
      <dgm:t>
        <a:bodyPr/>
        <a:lstStyle/>
        <a:p>
          <a:endParaRPr lang="en-US"/>
        </a:p>
      </dgm:t>
    </dgm:pt>
    <dgm:pt modelId="{F9A377B4-3AA9-4615-BFE2-84324A0F95C6}" type="sibTrans" cxnId="{62D2AE91-DF89-44D9-B7F9-CF14E0F5D887}">
      <dgm:prSet/>
      <dgm:spPr/>
      <dgm:t>
        <a:bodyPr/>
        <a:lstStyle/>
        <a:p>
          <a:endParaRPr lang="en-US"/>
        </a:p>
      </dgm:t>
    </dgm:pt>
    <dgm:pt modelId="{DD47F975-410C-4436-828C-7F3CF03C20C1}">
      <dgm:prSet phldrT="[Text]"/>
      <dgm:spPr>
        <a:solidFill>
          <a:schemeClr val="accent6"/>
        </a:solidFill>
      </dgm:spPr>
      <dgm:t>
        <a:bodyPr/>
        <a:lstStyle/>
        <a:p>
          <a:r>
            <a:rPr lang="en-US" dirty="0" smtClean="0"/>
            <a:t>OERs</a:t>
          </a:r>
          <a:endParaRPr lang="en-US" dirty="0"/>
        </a:p>
      </dgm:t>
    </dgm:pt>
    <dgm:pt modelId="{FCC59245-A60F-44BB-BB10-AE9261A90042}" type="parTrans" cxnId="{DF830CF6-8505-421D-96D6-8F9B35886240}">
      <dgm:prSet/>
      <dgm:spPr/>
      <dgm:t>
        <a:bodyPr/>
        <a:lstStyle/>
        <a:p>
          <a:endParaRPr lang="en-US"/>
        </a:p>
      </dgm:t>
    </dgm:pt>
    <dgm:pt modelId="{B0B6CD5A-17AA-488D-B8B8-7196DA0333C5}" type="sibTrans" cxnId="{DF830CF6-8505-421D-96D6-8F9B35886240}">
      <dgm:prSet/>
      <dgm:spPr/>
      <dgm:t>
        <a:bodyPr/>
        <a:lstStyle/>
        <a:p>
          <a:endParaRPr lang="en-US"/>
        </a:p>
      </dgm:t>
    </dgm:pt>
    <dgm:pt modelId="{B93C32F1-5CB2-45CD-86A5-C09F707A5797}">
      <dgm:prSet phldrT="[Text]"/>
      <dgm:spPr>
        <a:ln>
          <a:solidFill>
            <a:schemeClr val="accent5"/>
          </a:solidFill>
        </a:ln>
      </dgm:spPr>
      <dgm:t>
        <a:bodyPr/>
        <a:lstStyle/>
        <a:p>
          <a:r>
            <a:rPr lang="en-US" dirty="0" smtClean="0">
              <a:hlinkClick xmlns:r="http://schemas.openxmlformats.org/officeDocument/2006/relationships" r:id="rId4"/>
            </a:rPr>
            <a:t>Assignments</a:t>
          </a:r>
          <a:endParaRPr lang="en-US" dirty="0"/>
        </a:p>
      </dgm:t>
    </dgm:pt>
    <dgm:pt modelId="{9710744A-7644-4AD1-AC19-86D744E06018}" type="parTrans" cxnId="{FA384492-7D2D-47B2-86EB-2E1A35E9F48C}">
      <dgm:prSet/>
      <dgm:spPr>
        <a:ln>
          <a:solidFill>
            <a:schemeClr val="accent5"/>
          </a:solidFill>
        </a:ln>
      </dgm:spPr>
      <dgm:t>
        <a:bodyPr/>
        <a:lstStyle/>
        <a:p>
          <a:endParaRPr lang="en-US" dirty="0"/>
        </a:p>
      </dgm:t>
    </dgm:pt>
    <dgm:pt modelId="{959C08F4-1AEA-4BF6-9DA3-49A541195169}" type="sibTrans" cxnId="{FA384492-7D2D-47B2-86EB-2E1A35E9F48C}">
      <dgm:prSet/>
      <dgm:spPr/>
      <dgm:t>
        <a:bodyPr/>
        <a:lstStyle/>
        <a:p>
          <a:endParaRPr lang="en-US"/>
        </a:p>
      </dgm:t>
    </dgm:pt>
    <dgm:pt modelId="{A4109119-5CC5-4522-9FEA-C9D82EBE26C6}">
      <dgm:prSet phldrT="[Text]"/>
      <dgm:spPr/>
      <dgm:t>
        <a:bodyPr/>
        <a:lstStyle/>
        <a:p>
          <a:r>
            <a:rPr lang="en-US" dirty="0" smtClean="0">
              <a:hlinkClick xmlns:r="http://schemas.openxmlformats.org/officeDocument/2006/relationships" r:id="rId5"/>
            </a:rPr>
            <a:t>Audio Recordings</a:t>
          </a:r>
          <a:endParaRPr lang="en-US" dirty="0"/>
        </a:p>
      </dgm:t>
    </dgm:pt>
    <dgm:pt modelId="{1706FF04-FC83-44AF-8171-9D1B56958315}" type="parTrans" cxnId="{E0B6B58C-15F8-485F-82FD-30D0918B51A6}">
      <dgm:prSet/>
      <dgm:spPr>
        <a:ln>
          <a:solidFill>
            <a:schemeClr val="accent5"/>
          </a:solidFill>
        </a:ln>
      </dgm:spPr>
      <dgm:t>
        <a:bodyPr/>
        <a:lstStyle/>
        <a:p>
          <a:endParaRPr lang="en-US" dirty="0"/>
        </a:p>
      </dgm:t>
    </dgm:pt>
    <dgm:pt modelId="{6BF62743-82A3-4E03-A324-D4C41BF0CB4A}" type="sibTrans" cxnId="{E0B6B58C-15F8-485F-82FD-30D0918B51A6}">
      <dgm:prSet/>
      <dgm:spPr/>
      <dgm:t>
        <a:bodyPr/>
        <a:lstStyle/>
        <a:p>
          <a:endParaRPr lang="en-US"/>
        </a:p>
      </dgm:t>
    </dgm:pt>
    <dgm:pt modelId="{F7E109F4-63F2-41AD-AB0E-2B1DC3D48090}">
      <dgm:prSet phldrT="[Text]"/>
      <dgm:spPr>
        <a:ln>
          <a:solidFill>
            <a:schemeClr val="accent5"/>
          </a:solidFill>
        </a:ln>
      </dgm:spPr>
      <dgm:t>
        <a:bodyPr/>
        <a:lstStyle/>
        <a:p>
          <a:r>
            <a:rPr lang="en-US" dirty="0" smtClean="0">
              <a:hlinkClick xmlns:r="http://schemas.openxmlformats.org/officeDocument/2006/relationships" r:id="rId6"/>
            </a:rPr>
            <a:t>Webcast Portfolio</a:t>
          </a:r>
          <a:endParaRPr lang="en-US" dirty="0"/>
        </a:p>
      </dgm:t>
    </dgm:pt>
    <dgm:pt modelId="{1ED50FAD-3029-4001-9093-C474A050F402}" type="parTrans" cxnId="{2744B9DF-D3BC-41CC-A50C-094592B891A6}">
      <dgm:prSet/>
      <dgm:spPr>
        <a:ln>
          <a:solidFill>
            <a:schemeClr val="accent5"/>
          </a:solidFill>
        </a:ln>
      </dgm:spPr>
      <dgm:t>
        <a:bodyPr/>
        <a:lstStyle/>
        <a:p>
          <a:endParaRPr lang="en-US" dirty="0"/>
        </a:p>
      </dgm:t>
    </dgm:pt>
    <dgm:pt modelId="{DE6AC936-D309-4AB6-93CE-73B5C59B24FD}" type="sibTrans" cxnId="{2744B9DF-D3BC-41CC-A50C-094592B891A6}">
      <dgm:prSet/>
      <dgm:spPr/>
      <dgm:t>
        <a:bodyPr/>
        <a:lstStyle/>
        <a:p>
          <a:endParaRPr lang="en-US"/>
        </a:p>
      </dgm:t>
    </dgm:pt>
    <dgm:pt modelId="{75E7F802-6944-41B9-8DA2-B5F59619A722}">
      <dgm:prSet phldrT="[Text]"/>
      <dgm:spPr>
        <a:ln>
          <a:solidFill>
            <a:schemeClr val="accent3"/>
          </a:solidFill>
        </a:ln>
      </dgm:spPr>
      <dgm:t>
        <a:bodyPr/>
        <a:lstStyle/>
        <a:p>
          <a:r>
            <a:rPr lang="en-US" dirty="0" smtClean="0"/>
            <a:t>Drupal Based </a:t>
          </a:r>
          <a:r>
            <a:rPr lang="en-US" dirty="0" smtClean="0">
              <a:hlinkClick xmlns:r="http://schemas.openxmlformats.org/officeDocument/2006/relationships" r:id="rId7"/>
            </a:rPr>
            <a:t>Web Site</a:t>
          </a:r>
          <a:endParaRPr lang="en-US" dirty="0"/>
        </a:p>
      </dgm:t>
    </dgm:pt>
    <dgm:pt modelId="{B616EC07-DC4E-474A-B42D-CE351D44B484}" type="parTrans" cxnId="{8CF3D7A7-84BB-4B70-82D4-4A264CCC347D}">
      <dgm:prSet/>
      <dgm:spPr>
        <a:ln>
          <a:solidFill>
            <a:schemeClr val="accent3"/>
          </a:solidFill>
        </a:ln>
      </dgm:spPr>
      <dgm:t>
        <a:bodyPr/>
        <a:lstStyle/>
        <a:p>
          <a:endParaRPr lang="en-US" dirty="0"/>
        </a:p>
      </dgm:t>
    </dgm:pt>
    <dgm:pt modelId="{7267FF0F-A1F3-4D9F-B2E2-CBF78B00F518}" type="sibTrans" cxnId="{8CF3D7A7-84BB-4B70-82D4-4A264CCC347D}">
      <dgm:prSet/>
      <dgm:spPr/>
      <dgm:t>
        <a:bodyPr/>
        <a:lstStyle/>
        <a:p>
          <a:endParaRPr lang="en-US"/>
        </a:p>
      </dgm:t>
    </dgm:pt>
    <dgm:pt modelId="{3A914DD5-73C3-4A6D-8217-9AE2F713A09E}">
      <dgm:prSet phldrT="[Text]"/>
      <dgm:spPr>
        <a:ln>
          <a:solidFill>
            <a:schemeClr val="accent4"/>
          </a:solidFill>
        </a:ln>
      </dgm:spPr>
      <dgm:t>
        <a:bodyPr/>
        <a:lstStyle/>
        <a:p>
          <a:r>
            <a:rPr lang="en-US" dirty="0" smtClean="0"/>
            <a:t>Coordinator / Peer Reviews</a:t>
          </a:r>
          <a:endParaRPr lang="en-US" dirty="0"/>
        </a:p>
      </dgm:t>
    </dgm:pt>
    <dgm:pt modelId="{272015CE-CF79-45DD-BD76-D897C7E4BCAE}" type="parTrans" cxnId="{3FD571CE-6CEE-4FEA-BD42-D6E823EFD8E7}">
      <dgm:prSet/>
      <dgm:spPr>
        <a:ln>
          <a:solidFill>
            <a:schemeClr val="accent4"/>
          </a:solidFill>
        </a:ln>
      </dgm:spPr>
      <dgm:t>
        <a:bodyPr/>
        <a:lstStyle/>
        <a:p>
          <a:endParaRPr lang="en-US" dirty="0"/>
        </a:p>
      </dgm:t>
    </dgm:pt>
    <dgm:pt modelId="{AAFEF170-D4E8-4552-81CE-976DCE6295C7}" type="sibTrans" cxnId="{3FD571CE-6CEE-4FEA-BD42-D6E823EFD8E7}">
      <dgm:prSet/>
      <dgm:spPr/>
      <dgm:t>
        <a:bodyPr/>
        <a:lstStyle/>
        <a:p>
          <a:endParaRPr lang="en-US"/>
        </a:p>
      </dgm:t>
    </dgm:pt>
    <dgm:pt modelId="{5BA812DB-D47A-471F-B6AD-79986A9BE8CC}">
      <dgm:prSet phldrT="[Text]"/>
      <dgm:spPr/>
      <dgm:t>
        <a:bodyPr/>
        <a:lstStyle/>
        <a:p>
          <a:r>
            <a:rPr lang="en-US" dirty="0" smtClean="0">
              <a:hlinkClick xmlns:r="http://schemas.openxmlformats.org/officeDocument/2006/relationships" r:id="rId8"/>
            </a:rPr>
            <a:t>Text Chat</a:t>
          </a:r>
          <a:endParaRPr lang="en-US" dirty="0"/>
        </a:p>
      </dgm:t>
    </dgm:pt>
    <dgm:pt modelId="{1380E452-2486-44EE-8A9C-6F9FB001C8F0}" type="parTrans" cxnId="{203A591A-3C68-44A2-A127-05DEC8FBE251}">
      <dgm:prSet/>
      <dgm:spPr>
        <a:ln>
          <a:solidFill>
            <a:schemeClr val="accent4"/>
          </a:solidFill>
        </a:ln>
      </dgm:spPr>
      <dgm:t>
        <a:bodyPr/>
        <a:lstStyle/>
        <a:p>
          <a:endParaRPr lang="en-US" dirty="0"/>
        </a:p>
      </dgm:t>
    </dgm:pt>
    <dgm:pt modelId="{89A3FE1B-75BB-4454-A361-D89D05D35663}" type="sibTrans" cxnId="{203A591A-3C68-44A2-A127-05DEC8FBE251}">
      <dgm:prSet/>
      <dgm:spPr/>
      <dgm:t>
        <a:bodyPr/>
        <a:lstStyle/>
        <a:p>
          <a:endParaRPr lang="en-US"/>
        </a:p>
      </dgm:t>
    </dgm:pt>
    <dgm:pt modelId="{3666EA3A-1D1C-42B3-8293-E86A53D176E3}">
      <dgm:prSet phldrT="[Text]"/>
      <dgm:spPr>
        <a:ln>
          <a:solidFill>
            <a:schemeClr val="accent4"/>
          </a:solidFill>
        </a:ln>
      </dgm:spPr>
      <dgm:t>
        <a:bodyPr/>
        <a:lstStyle/>
        <a:p>
          <a:r>
            <a:rPr lang="en-US" dirty="0" smtClean="0">
              <a:hlinkClick xmlns:r="http://schemas.openxmlformats.org/officeDocument/2006/relationships" r:id="rId9"/>
            </a:rPr>
            <a:t>Live Webcasts</a:t>
          </a:r>
          <a:endParaRPr lang="en-US" dirty="0"/>
        </a:p>
      </dgm:t>
    </dgm:pt>
    <dgm:pt modelId="{EF61CFC8-42F9-4ECD-99E3-E9EFEF0F2955}" type="parTrans" cxnId="{5B6D9720-678B-4611-983A-B0BA7FC80FC6}">
      <dgm:prSet/>
      <dgm:spPr>
        <a:ln>
          <a:solidFill>
            <a:schemeClr val="accent4"/>
          </a:solidFill>
        </a:ln>
      </dgm:spPr>
      <dgm:t>
        <a:bodyPr/>
        <a:lstStyle/>
        <a:p>
          <a:endParaRPr lang="en-US" dirty="0"/>
        </a:p>
      </dgm:t>
    </dgm:pt>
    <dgm:pt modelId="{22B6FE3A-6D1C-4CDA-811E-2B3B79B80726}" type="sibTrans" cxnId="{5B6D9720-678B-4611-983A-B0BA7FC80FC6}">
      <dgm:prSet/>
      <dgm:spPr/>
      <dgm:t>
        <a:bodyPr/>
        <a:lstStyle/>
        <a:p>
          <a:endParaRPr lang="en-US"/>
        </a:p>
      </dgm:t>
    </dgm:pt>
    <dgm:pt modelId="{0A37F394-EA59-420E-B6E9-CB52E551B5D5}">
      <dgm:prSet phldrT="[Text]"/>
      <dgm:spPr>
        <a:ln>
          <a:solidFill>
            <a:schemeClr val="accent6"/>
          </a:solidFill>
        </a:ln>
      </dgm:spPr>
      <dgm:t>
        <a:bodyPr/>
        <a:lstStyle/>
        <a:p>
          <a:r>
            <a:rPr lang="en-US" dirty="0" smtClean="0"/>
            <a:t>Recorded Webcasts</a:t>
          </a:r>
          <a:endParaRPr lang="en-US" dirty="0"/>
        </a:p>
      </dgm:t>
    </dgm:pt>
    <dgm:pt modelId="{6185A86B-5ED5-47F6-AE9A-698DBBC36D72}" type="parTrans" cxnId="{5FB08F7D-319A-4C2E-8035-C4559BB90B7F}">
      <dgm:prSet/>
      <dgm:spPr>
        <a:ln>
          <a:solidFill>
            <a:schemeClr val="accent6"/>
          </a:solidFill>
        </a:ln>
      </dgm:spPr>
      <dgm:t>
        <a:bodyPr/>
        <a:lstStyle/>
        <a:p>
          <a:endParaRPr lang="en-US" dirty="0"/>
        </a:p>
      </dgm:t>
    </dgm:pt>
    <dgm:pt modelId="{E79E84E6-53D5-4E90-A5F6-37B8747477F4}" type="sibTrans" cxnId="{5FB08F7D-319A-4C2E-8035-C4559BB90B7F}">
      <dgm:prSet/>
      <dgm:spPr/>
      <dgm:t>
        <a:bodyPr/>
        <a:lstStyle/>
        <a:p>
          <a:endParaRPr lang="en-US"/>
        </a:p>
      </dgm:t>
    </dgm:pt>
    <dgm:pt modelId="{4FC8837A-B92D-4967-9F34-1A7A23291ED9}" type="pres">
      <dgm:prSet presAssocID="{2296D0D0-AF75-4701-B81E-D6AF0F69C27D}" presName="diagram" presStyleCnt="0">
        <dgm:presLayoutVars>
          <dgm:chPref val="1"/>
          <dgm:dir/>
          <dgm:animOne val="branch"/>
          <dgm:animLvl val="lvl"/>
          <dgm:resizeHandles/>
        </dgm:presLayoutVars>
      </dgm:prSet>
      <dgm:spPr/>
      <dgm:t>
        <a:bodyPr/>
        <a:lstStyle/>
        <a:p>
          <a:endParaRPr lang="en-US"/>
        </a:p>
      </dgm:t>
    </dgm:pt>
    <dgm:pt modelId="{1508D20A-CD75-4D93-B282-93BA0EEC00C7}" type="pres">
      <dgm:prSet presAssocID="{629B809D-1F2C-4EF0-8AE0-A4A4D8F800EA}" presName="root" presStyleCnt="0"/>
      <dgm:spPr/>
    </dgm:pt>
    <dgm:pt modelId="{755632CE-6610-45A7-A0F3-7A74E2068B84}" type="pres">
      <dgm:prSet presAssocID="{629B809D-1F2C-4EF0-8AE0-A4A4D8F800EA}" presName="rootComposite" presStyleCnt="0"/>
      <dgm:spPr/>
    </dgm:pt>
    <dgm:pt modelId="{764925E3-487D-4848-A109-130353E4A899}" type="pres">
      <dgm:prSet presAssocID="{629B809D-1F2C-4EF0-8AE0-A4A4D8F800EA}" presName="rootText" presStyleLbl="node1" presStyleIdx="0" presStyleCnt="4"/>
      <dgm:spPr/>
      <dgm:t>
        <a:bodyPr/>
        <a:lstStyle/>
        <a:p>
          <a:endParaRPr lang="en-US"/>
        </a:p>
      </dgm:t>
    </dgm:pt>
    <dgm:pt modelId="{2E2B2CCA-BEE6-4D97-BEA7-D55E85AC73B3}" type="pres">
      <dgm:prSet presAssocID="{629B809D-1F2C-4EF0-8AE0-A4A4D8F800EA}" presName="rootConnector" presStyleLbl="node1" presStyleIdx="0" presStyleCnt="4"/>
      <dgm:spPr/>
      <dgm:t>
        <a:bodyPr/>
        <a:lstStyle/>
        <a:p>
          <a:endParaRPr lang="en-US"/>
        </a:p>
      </dgm:t>
    </dgm:pt>
    <dgm:pt modelId="{1E3F5745-43DD-454E-94ED-E7C8D95D765E}" type="pres">
      <dgm:prSet presAssocID="{629B809D-1F2C-4EF0-8AE0-A4A4D8F800EA}" presName="childShape" presStyleCnt="0"/>
      <dgm:spPr/>
    </dgm:pt>
    <dgm:pt modelId="{A3B369CB-E8AD-47C6-8ACA-26AB6F2F59B1}" type="pres">
      <dgm:prSet presAssocID="{BAC9FADC-30E6-479A-80E7-22B870C60D17}" presName="Name13" presStyleLbl="parChTrans1D2" presStyleIdx="0" presStyleCnt="12"/>
      <dgm:spPr/>
      <dgm:t>
        <a:bodyPr/>
        <a:lstStyle/>
        <a:p>
          <a:endParaRPr lang="en-US"/>
        </a:p>
      </dgm:t>
    </dgm:pt>
    <dgm:pt modelId="{57F93F8B-AA10-48AF-B061-728EC7964FF8}" type="pres">
      <dgm:prSet presAssocID="{8B3D4F68-1B82-4C55-9FC4-3066176DA171}" presName="childText" presStyleLbl="bgAcc1" presStyleIdx="0" presStyleCnt="12">
        <dgm:presLayoutVars>
          <dgm:bulletEnabled val="1"/>
        </dgm:presLayoutVars>
      </dgm:prSet>
      <dgm:spPr/>
      <dgm:t>
        <a:bodyPr/>
        <a:lstStyle/>
        <a:p>
          <a:endParaRPr lang="en-US"/>
        </a:p>
      </dgm:t>
    </dgm:pt>
    <dgm:pt modelId="{9971E415-05BB-4B63-9CA4-EA650D01C63E}" type="pres">
      <dgm:prSet presAssocID="{3997072B-8FC2-4C48-9C97-07EEE94401D0}" presName="Name13" presStyleLbl="parChTrans1D2" presStyleIdx="1" presStyleCnt="12"/>
      <dgm:spPr/>
      <dgm:t>
        <a:bodyPr/>
        <a:lstStyle/>
        <a:p>
          <a:endParaRPr lang="en-US"/>
        </a:p>
      </dgm:t>
    </dgm:pt>
    <dgm:pt modelId="{80E3AFF7-2DA9-4719-8F15-4ED7CC1A3884}" type="pres">
      <dgm:prSet presAssocID="{7F1E98FC-3EA4-41B5-B195-01356CC26A76}" presName="childText" presStyleLbl="bgAcc1" presStyleIdx="1" presStyleCnt="12">
        <dgm:presLayoutVars>
          <dgm:bulletEnabled val="1"/>
        </dgm:presLayoutVars>
      </dgm:prSet>
      <dgm:spPr/>
      <dgm:t>
        <a:bodyPr/>
        <a:lstStyle/>
        <a:p>
          <a:endParaRPr lang="en-US"/>
        </a:p>
      </dgm:t>
    </dgm:pt>
    <dgm:pt modelId="{0009545B-6DA6-4036-B6DA-42C6FAC91BB0}" type="pres">
      <dgm:prSet presAssocID="{B616EC07-DC4E-474A-B42D-CE351D44B484}" presName="Name13" presStyleLbl="parChTrans1D2" presStyleIdx="2" presStyleCnt="12"/>
      <dgm:spPr/>
      <dgm:t>
        <a:bodyPr/>
        <a:lstStyle/>
        <a:p>
          <a:endParaRPr lang="en-US"/>
        </a:p>
      </dgm:t>
    </dgm:pt>
    <dgm:pt modelId="{41A2D587-8569-4E05-82B6-C6F62EB452A4}" type="pres">
      <dgm:prSet presAssocID="{75E7F802-6944-41B9-8DA2-B5F59619A722}" presName="childText" presStyleLbl="bgAcc1" presStyleIdx="2" presStyleCnt="12">
        <dgm:presLayoutVars>
          <dgm:bulletEnabled val="1"/>
        </dgm:presLayoutVars>
      </dgm:prSet>
      <dgm:spPr/>
      <dgm:t>
        <a:bodyPr/>
        <a:lstStyle/>
        <a:p>
          <a:endParaRPr lang="en-US"/>
        </a:p>
      </dgm:t>
    </dgm:pt>
    <dgm:pt modelId="{91450549-D1A6-465F-91CF-A2CC8343E161}" type="pres">
      <dgm:prSet presAssocID="{6E0D2446-DD98-41FE-86F0-F6F66DEBC406}" presName="root" presStyleCnt="0"/>
      <dgm:spPr/>
    </dgm:pt>
    <dgm:pt modelId="{BFD75272-FB89-4F14-B15D-98D580FABEB0}" type="pres">
      <dgm:prSet presAssocID="{6E0D2446-DD98-41FE-86F0-F6F66DEBC406}" presName="rootComposite" presStyleCnt="0"/>
      <dgm:spPr/>
    </dgm:pt>
    <dgm:pt modelId="{5F73A594-5E0E-4B79-AEFD-B7CE95494858}" type="pres">
      <dgm:prSet presAssocID="{6E0D2446-DD98-41FE-86F0-F6F66DEBC406}" presName="rootText" presStyleLbl="node1" presStyleIdx="1" presStyleCnt="4"/>
      <dgm:spPr/>
      <dgm:t>
        <a:bodyPr/>
        <a:lstStyle/>
        <a:p>
          <a:endParaRPr lang="en-US"/>
        </a:p>
      </dgm:t>
    </dgm:pt>
    <dgm:pt modelId="{F548ED69-81E6-402D-ADF9-9F78FC53A4AB}" type="pres">
      <dgm:prSet presAssocID="{6E0D2446-DD98-41FE-86F0-F6F66DEBC406}" presName="rootConnector" presStyleLbl="node1" presStyleIdx="1" presStyleCnt="4"/>
      <dgm:spPr/>
      <dgm:t>
        <a:bodyPr/>
        <a:lstStyle/>
        <a:p>
          <a:endParaRPr lang="en-US"/>
        </a:p>
      </dgm:t>
    </dgm:pt>
    <dgm:pt modelId="{86B478C0-6D49-484E-A53E-DE2E2A8A5740}" type="pres">
      <dgm:prSet presAssocID="{6E0D2446-DD98-41FE-86F0-F6F66DEBC406}" presName="childShape" presStyleCnt="0"/>
      <dgm:spPr/>
    </dgm:pt>
    <dgm:pt modelId="{ABE03B28-7BD9-4D61-A0E1-61E07AF06978}" type="pres">
      <dgm:prSet presAssocID="{1706FF04-FC83-44AF-8171-9D1B56958315}" presName="Name13" presStyleLbl="parChTrans1D2" presStyleIdx="3" presStyleCnt="12"/>
      <dgm:spPr/>
      <dgm:t>
        <a:bodyPr/>
        <a:lstStyle/>
        <a:p>
          <a:endParaRPr lang="en-US"/>
        </a:p>
      </dgm:t>
    </dgm:pt>
    <dgm:pt modelId="{84F30845-431B-438F-9472-ED084345A878}" type="pres">
      <dgm:prSet presAssocID="{A4109119-5CC5-4522-9FEA-C9D82EBE26C6}" presName="childText" presStyleLbl="bgAcc1" presStyleIdx="3" presStyleCnt="12">
        <dgm:presLayoutVars>
          <dgm:bulletEnabled val="1"/>
        </dgm:presLayoutVars>
      </dgm:prSet>
      <dgm:spPr/>
      <dgm:t>
        <a:bodyPr/>
        <a:lstStyle/>
        <a:p>
          <a:endParaRPr lang="en-US"/>
        </a:p>
      </dgm:t>
    </dgm:pt>
    <dgm:pt modelId="{CB402A9F-206B-4ED8-98BA-9DD9078F6360}" type="pres">
      <dgm:prSet presAssocID="{9710744A-7644-4AD1-AC19-86D744E06018}" presName="Name13" presStyleLbl="parChTrans1D2" presStyleIdx="4" presStyleCnt="12"/>
      <dgm:spPr/>
      <dgm:t>
        <a:bodyPr/>
        <a:lstStyle/>
        <a:p>
          <a:endParaRPr lang="en-US"/>
        </a:p>
      </dgm:t>
    </dgm:pt>
    <dgm:pt modelId="{9749513D-9262-471A-8D63-90F0FB6A7A49}" type="pres">
      <dgm:prSet presAssocID="{B93C32F1-5CB2-45CD-86A5-C09F707A5797}" presName="childText" presStyleLbl="bgAcc1" presStyleIdx="4" presStyleCnt="12">
        <dgm:presLayoutVars>
          <dgm:bulletEnabled val="1"/>
        </dgm:presLayoutVars>
      </dgm:prSet>
      <dgm:spPr/>
      <dgm:t>
        <a:bodyPr/>
        <a:lstStyle/>
        <a:p>
          <a:endParaRPr lang="en-US"/>
        </a:p>
      </dgm:t>
    </dgm:pt>
    <dgm:pt modelId="{F03AE270-73A0-4FB3-99DB-9B1E4930C6AE}" type="pres">
      <dgm:prSet presAssocID="{1ED50FAD-3029-4001-9093-C474A050F402}" presName="Name13" presStyleLbl="parChTrans1D2" presStyleIdx="5" presStyleCnt="12"/>
      <dgm:spPr/>
      <dgm:t>
        <a:bodyPr/>
        <a:lstStyle/>
        <a:p>
          <a:endParaRPr lang="en-US"/>
        </a:p>
      </dgm:t>
    </dgm:pt>
    <dgm:pt modelId="{04047F2F-D448-4812-91E2-FB3F6FB1CAD0}" type="pres">
      <dgm:prSet presAssocID="{F7E109F4-63F2-41AD-AB0E-2B1DC3D48090}" presName="childText" presStyleLbl="bgAcc1" presStyleIdx="5" presStyleCnt="12">
        <dgm:presLayoutVars>
          <dgm:bulletEnabled val="1"/>
        </dgm:presLayoutVars>
      </dgm:prSet>
      <dgm:spPr/>
      <dgm:t>
        <a:bodyPr/>
        <a:lstStyle/>
        <a:p>
          <a:endParaRPr lang="en-US"/>
        </a:p>
      </dgm:t>
    </dgm:pt>
    <dgm:pt modelId="{AC05F869-2A6C-4E71-9CEF-72009BBC5C07}" type="pres">
      <dgm:prSet presAssocID="{05FA4492-60B9-4BB6-98C4-C25FF55FDC70}" presName="root" presStyleCnt="0"/>
      <dgm:spPr/>
    </dgm:pt>
    <dgm:pt modelId="{6F272764-EC46-4257-B66C-FE9A9AB561A7}" type="pres">
      <dgm:prSet presAssocID="{05FA4492-60B9-4BB6-98C4-C25FF55FDC70}" presName="rootComposite" presStyleCnt="0"/>
      <dgm:spPr/>
    </dgm:pt>
    <dgm:pt modelId="{DB3B7E48-F363-4FFA-828B-599218835725}" type="pres">
      <dgm:prSet presAssocID="{05FA4492-60B9-4BB6-98C4-C25FF55FDC70}" presName="rootText" presStyleLbl="node1" presStyleIdx="2" presStyleCnt="4"/>
      <dgm:spPr/>
      <dgm:t>
        <a:bodyPr/>
        <a:lstStyle/>
        <a:p>
          <a:endParaRPr lang="en-US"/>
        </a:p>
      </dgm:t>
    </dgm:pt>
    <dgm:pt modelId="{24F0D3B9-54F2-4D00-A3DC-3CC9A5225F0B}" type="pres">
      <dgm:prSet presAssocID="{05FA4492-60B9-4BB6-98C4-C25FF55FDC70}" presName="rootConnector" presStyleLbl="node1" presStyleIdx="2" presStyleCnt="4"/>
      <dgm:spPr/>
      <dgm:t>
        <a:bodyPr/>
        <a:lstStyle/>
        <a:p>
          <a:endParaRPr lang="en-US"/>
        </a:p>
      </dgm:t>
    </dgm:pt>
    <dgm:pt modelId="{9AF0790D-BBF3-4F5F-A82F-5BB179692BA8}" type="pres">
      <dgm:prSet presAssocID="{05FA4492-60B9-4BB6-98C4-C25FF55FDC70}" presName="childShape" presStyleCnt="0"/>
      <dgm:spPr/>
    </dgm:pt>
    <dgm:pt modelId="{E08CBB74-E6F7-4023-908A-1EF3C6359396}" type="pres">
      <dgm:prSet presAssocID="{272015CE-CF79-45DD-BD76-D897C7E4BCAE}" presName="Name13" presStyleLbl="parChTrans1D2" presStyleIdx="6" presStyleCnt="12"/>
      <dgm:spPr/>
      <dgm:t>
        <a:bodyPr/>
        <a:lstStyle/>
        <a:p>
          <a:endParaRPr lang="en-US"/>
        </a:p>
      </dgm:t>
    </dgm:pt>
    <dgm:pt modelId="{D60FC011-F48C-4CB6-815F-6C000B895A9E}" type="pres">
      <dgm:prSet presAssocID="{3A914DD5-73C3-4A6D-8217-9AE2F713A09E}" presName="childText" presStyleLbl="bgAcc1" presStyleIdx="6" presStyleCnt="12">
        <dgm:presLayoutVars>
          <dgm:bulletEnabled val="1"/>
        </dgm:presLayoutVars>
      </dgm:prSet>
      <dgm:spPr/>
      <dgm:t>
        <a:bodyPr/>
        <a:lstStyle/>
        <a:p>
          <a:endParaRPr lang="en-US"/>
        </a:p>
      </dgm:t>
    </dgm:pt>
    <dgm:pt modelId="{9560B8D4-E791-4FDB-9C78-77EB9BB2367C}" type="pres">
      <dgm:prSet presAssocID="{1380E452-2486-44EE-8A9C-6F9FB001C8F0}" presName="Name13" presStyleLbl="parChTrans1D2" presStyleIdx="7" presStyleCnt="12"/>
      <dgm:spPr/>
      <dgm:t>
        <a:bodyPr/>
        <a:lstStyle/>
        <a:p>
          <a:endParaRPr lang="en-US"/>
        </a:p>
      </dgm:t>
    </dgm:pt>
    <dgm:pt modelId="{6EA0A128-2FF7-47E1-9A2D-581B7717D2AD}" type="pres">
      <dgm:prSet presAssocID="{5BA812DB-D47A-471F-B6AD-79986A9BE8CC}" presName="childText" presStyleLbl="bgAcc1" presStyleIdx="7" presStyleCnt="12">
        <dgm:presLayoutVars>
          <dgm:bulletEnabled val="1"/>
        </dgm:presLayoutVars>
      </dgm:prSet>
      <dgm:spPr/>
      <dgm:t>
        <a:bodyPr/>
        <a:lstStyle/>
        <a:p>
          <a:endParaRPr lang="en-US"/>
        </a:p>
      </dgm:t>
    </dgm:pt>
    <dgm:pt modelId="{0CF4405A-650B-43D0-84DA-2E097B7B092C}" type="pres">
      <dgm:prSet presAssocID="{EF61CFC8-42F9-4ECD-99E3-E9EFEF0F2955}" presName="Name13" presStyleLbl="parChTrans1D2" presStyleIdx="8" presStyleCnt="12"/>
      <dgm:spPr/>
      <dgm:t>
        <a:bodyPr/>
        <a:lstStyle/>
        <a:p>
          <a:endParaRPr lang="en-US"/>
        </a:p>
      </dgm:t>
    </dgm:pt>
    <dgm:pt modelId="{28F8E1FB-5A9D-4398-BEE4-0A939331CDED}" type="pres">
      <dgm:prSet presAssocID="{3666EA3A-1D1C-42B3-8293-E86A53D176E3}" presName="childText" presStyleLbl="bgAcc1" presStyleIdx="8" presStyleCnt="12">
        <dgm:presLayoutVars>
          <dgm:bulletEnabled val="1"/>
        </dgm:presLayoutVars>
      </dgm:prSet>
      <dgm:spPr/>
      <dgm:t>
        <a:bodyPr/>
        <a:lstStyle/>
        <a:p>
          <a:endParaRPr lang="en-US"/>
        </a:p>
      </dgm:t>
    </dgm:pt>
    <dgm:pt modelId="{ADC68C18-C37B-4EE8-87E5-988250B7A161}" type="pres">
      <dgm:prSet presAssocID="{DD47F975-410C-4436-828C-7F3CF03C20C1}" presName="root" presStyleCnt="0"/>
      <dgm:spPr/>
    </dgm:pt>
    <dgm:pt modelId="{F7AC9FE2-CD5F-4433-A7B6-5073A75405E4}" type="pres">
      <dgm:prSet presAssocID="{DD47F975-410C-4436-828C-7F3CF03C20C1}" presName="rootComposite" presStyleCnt="0"/>
      <dgm:spPr/>
    </dgm:pt>
    <dgm:pt modelId="{2AB2A9CA-3869-470A-B76E-1CE19BF7AEED}" type="pres">
      <dgm:prSet presAssocID="{DD47F975-410C-4436-828C-7F3CF03C20C1}" presName="rootText" presStyleLbl="node1" presStyleIdx="3" presStyleCnt="4"/>
      <dgm:spPr/>
      <dgm:t>
        <a:bodyPr/>
        <a:lstStyle/>
        <a:p>
          <a:endParaRPr lang="en-US"/>
        </a:p>
      </dgm:t>
    </dgm:pt>
    <dgm:pt modelId="{F142250E-6680-4BD4-9353-A032DE86B783}" type="pres">
      <dgm:prSet presAssocID="{DD47F975-410C-4436-828C-7F3CF03C20C1}" presName="rootConnector" presStyleLbl="node1" presStyleIdx="3" presStyleCnt="4"/>
      <dgm:spPr/>
      <dgm:t>
        <a:bodyPr/>
        <a:lstStyle/>
        <a:p>
          <a:endParaRPr lang="en-US"/>
        </a:p>
      </dgm:t>
    </dgm:pt>
    <dgm:pt modelId="{38DFB571-7D57-4564-B7CB-CA256A3A9882}" type="pres">
      <dgm:prSet presAssocID="{DD47F975-410C-4436-828C-7F3CF03C20C1}" presName="childShape" presStyleCnt="0"/>
      <dgm:spPr/>
    </dgm:pt>
    <dgm:pt modelId="{0003204E-5C15-4A34-9FD2-CF81E174DC10}" type="pres">
      <dgm:prSet presAssocID="{96EEF76C-32D3-44FC-B46D-413D000FAA3B}" presName="Name13" presStyleLbl="parChTrans1D2" presStyleIdx="9" presStyleCnt="12"/>
      <dgm:spPr/>
      <dgm:t>
        <a:bodyPr/>
        <a:lstStyle/>
        <a:p>
          <a:endParaRPr lang="en-US"/>
        </a:p>
      </dgm:t>
    </dgm:pt>
    <dgm:pt modelId="{E668A418-3412-4AC5-AC3D-59C6BE2D4ECC}" type="pres">
      <dgm:prSet presAssocID="{AC0376AF-C3AA-4A30-8673-0A72EAB5C6E8}" presName="childText" presStyleLbl="bgAcc1" presStyleIdx="9" presStyleCnt="12">
        <dgm:presLayoutVars>
          <dgm:bulletEnabled val="1"/>
        </dgm:presLayoutVars>
      </dgm:prSet>
      <dgm:spPr/>
      <dgm:t>
        <a:bodyPr/>
        <a:lstStyle/>
        <a:p>
          <a:endParaRPr lang="en-US"/>
        </a:p>
      </dgm:t>
    </dgm:pt>
    <dgm:pt modelId="{375EDE85-DAA8-4515-80C3-463E8DD7F6BA}" type="pres">
      <dgm:prSet presAssocID="{688D0F16-4F10-467E-B4B1-A3BBAABAB808}" presName="Name13" presStyleLbl="parChTrans1D2" presStyleIdx="10" presStyleCnt="12"/>
      <dgm:spPr/>
      <dgm:t>
        <a:bodyPr/>
        <a:lstStyle/>
        <a:p>
          <a:endParaRPr lang="en-US"/>
        </a:p>
      </dgm:t>
    </dgm:pt>
    <dgm:pt modelId="{098B73A2-5801-4FFE-B0AD-ABE52A156143}" type="pres">
      <dgm:prSet presAssocID="{4FEDD458-CA1B-4545-85D5-BD7670A7FE13}" presName="childText" presStyleLbl="bgAcc1" presStyleIdx="10" presStyleCnt="12">
        <dgm:presLayoutVars>
          <dgm:bulletEnabled val="1"/>
        </dgm:presLayoutVars>
      </dgm:prSet>
      <dgm:spPr/>
      <dgm:t>
        <a:bodyPr/>
        <a:lstStyle/>
        <a:p>
          <a:endParaRPr lang="en-US"/>
        </a:p>
      </dgm:t>
    </dgm:pt>
    <dgm:pt modelId="{7A60D185-A1EE-40EB-A240-8F2A075040A7}" type="pres">
      <dgm:prSet presAssocID="{6185A86B-5ED5-47F6-AE9A-698DBBC36D72}" presName="Name13" presStyleLbl="parChTrans1D2" presStyleIdx="11" presStyleCnt="12"/>
      <dgm:spPr/>
      <dgm:t>
        <a:bodyPr/>
        <a:lstStyle/>
        <a:p>
          <a:endParaRPr lang="en-US"/>
        </a:p>
      </dgm:t>
    </dgm:pt>
    <dgm:pt modelId="{7754D17A-27F5-42AE-BDA7-00239143C8F1}" type="pres">
      <dgm:prSet presAssocID="{0A37F394-EA59-420E-B6E9-CB52E551B5D5}" presName="childText" presStyleLbl="bgAcc1" presStyleIdx="11" presStyleCnt="12">
        <dgm:presLayoutVars>
          <dgm:bulletEnabled val="1"/>
        </dgm:presLayoutVars>
      </dgm:prSet>
      <dgm:spPr/>
      <dgm:t>
        <a:bodyPr/>
        <a:lstStyle/>
        <a:p>
          <a:endParaRPr lang="en-US"/>
        </a:p>
      </dgm:t>
    </dgm:pt>
  </dgm:ptLst>
  <dgm:cxnLst>
    <dgm:cxn modelId="{62D2AE91-DF89-44D9-B7F9-CF14E0F5D887}" srcId="{2296D0D0-AF75-4701-B81E-D6AF0F69C27D}" destId="{05FA4492-60B9-4BB6-98C4-C25FF55FDC70}" srcOrd="2" destOrd="0" parTransId="{1F6922B9-C64E-4C2C-A5C5-FE174E8F83F1}" sibTransId="{F9A377B4-3AA9-4615-BFE2-84324A0F95C6}"/>
    <dgm:cxn modelId="{FA4DA82F-E965-4B54-9856-A721FAC78C7F}" type="presOf" srcId="{1706FF04-FC83-44AF-8171-9D1B56958315}" destId="{ABE03B28-7BD9-4D61-A0E1-61E07AF06978}" srcOrd="0" destOrd="0" presId="urn:microsoft.com/office/officeart/2005/8/layout/hierarchy3"/>
    <dgm:cxn modelId="{241313EF-6B5E-4526-8EDD-A2978265FCD6}" type="presOf" srcId="{F7E109F4-63F2-41AD-AB0E-2B1DC3D48090}" destId="{04047F2F-D448-4812-91E2-FB3F6FB1CAD0}" srcOrd="0" destOrd="0" presId="urn:microsoft.com/office/officeart/2005/8/layout/hierarchy3"/>
    <dgm:cxn modelId="{466CF584-A0D1-4731-9688-AB583778194C}" srcId="{DD47F975-410C-4436-828C-7F3CF03C20C1}" destId="{4FEDD458-CA1B-4545-85D5-BD7670A7FE13}" srcOrd="1" destOrd="0" parTransId="{688D0F16-4F10-467E-B4B1-A3BBAABAB808}" sibTransId="{00B8284E-F0F7-485D-923C-6151B030861A}"/>
    <dgm:cxn modelId="{3FD571CE-6CEE-4FEA-BD42-D6E823EFD8E7}" srcId="{05FA4492-60B9-4BB6-98C4-C25FF55FDC70}" destId="{3A914DD5-73C3-4A6D-8217-9AE2F713A09E}" srcOrd="0" destOrd="0" parTransId="{272015CE-CF79-45DD-BD76-D897C7E4BCAE}" sibTransId="{AAFEF170-D4E8-4552-81CE-976DCE6295C7}"/>
    <dgm:cxn modelId="{DF04EF5D-D166-45D2-992B-DD13BA42663A}" srcId="{2296D0D0-AF75-4701-B81E-D6AF0F69C27D}" destId="{6E0D2446-DD98-41FE-86F0-F6F66DEBC406}" srcOrd="1" destOrd="0" parTransId="{8CB293D7-4851-4FB6-8DF2-269AB0B9126B}" sibTransId="{0DD321C0-0939-479C-8832-3E875CBE6B1C}"/>
    <dgm:cxn modelId="{5B6D9720-678B-4611-983A-B0BA7FC80FC6}" srcId="{05FA4492-60B9-4BB6-98C4-C25FF55FDC70}" destId="{3666EA3A-1D1C-42B3-8293-E86A53D176E3}" srcOrd="2" destOrd="0" parTransId="{EF61CFC8-42F9-4ECD-99E3-E9EFEF0F2955}" sibTransId="{22B6FE3A-6D1C-4CDA-811E-2B3B79B80726}"/>
    <dgm:cxn modelId="{96257E08-9A33-4CE0-83A8-E92EF850F649}" type="presOf" srcId="{5BA812DB-D47A-471F-B6AD-79986A9BE8CC}" destId="{6EA0A128-2FF7-47E1-9A2D-581B7717D2AD}" srcOrd="0" destOrd="0" presId="urn:microsoft.com/office/officeart/2005/8/layout/hierarchy3"/>
    <dgm:cxn modelId="{203A591A-3C68-44A2-A127-05DEC8FBE251}" srcId="{05FA4492-60B9-4BB6-98C4-C25FF55FDC70}" destId="{5BA812DB-D47A-471F-B6AD-79986A9BE8CC}" srcOrd="1" destOrd="0" parTransId="{1380E452-2486-44EE-8A9C-6F9FB001C8F0}" sibTransId="{89A3FE1B-75BB-4454-A361-D89D05D35663}"/>
    <dgm:cxn modelId="{D67ADF03-6C3C-4059-A44D-CB05E53415C2}" type="presOf" srcId="{8B3D4F68-1B82-4C55-9FC4-3066176DA171}" destId="{57F93F8B-AA10-48AF-B061-728EC7964FF8}" srcOrd="0" destOrd="0" presId="urn:microsoft.com/office/officeart/2005/8/layout/hierarchy3"/>
    <dgm:cxn modelId="{48CADC59-6D31-4F58-A0BF-1460DE11681B}" type="presOf" srcId="{6E0D2446-DD98-41FE-86F0-F6F66DEBC406}" destId="{F548ED69-81E6-402D-ADF9-9F78FC53A4AB}" srcOrd="1" destOrd="0" presId="urn:microsoft.com/office/officeart/2005/8/layout/hierarchy3"/>
    <dgm:cxn modelId="{3F51E4E4-8153-4B49-95D9-6CE4DC24E527}" type="presOf" srcId="{3A914DD5-73C3-4A6D-8217-9AE2F713A09E}" destId="{D60FC011-F48C-4CB6-815F-6C000B895A9E}" srcOrd="0" destOrd="0" presId="urn:microsoft.com/office/officeart/2005/8/layout/hierarchy3"/>
    <dgm:cxn modelId="{D717958B-7768-410A-A560-838B39354223}" type="presOf" srcId="{2296D0D0-AF75-4701-B81E-D6AF0F69C27D}" destId="{4FC8837A-B92D-4967-9F34-1A7A23291ED9}" srcOrd="0" destOrd="0" presId="urn:microsoft.com/office/officeart/2005/8/layout/hierarchy3"/>
    <dgm:cxn modelId="{62225E8C-5295-4946-A469-3D7337A5D140}" type="presOf" srcId="{3666EA3A-1D1C-42B3-8293-E86A53D176E3}" destId="{28F8E1FB-5A9D-4398-BEE4-0A939331CDED}" srcOrd="0" destOrd="0" presId="urn:microsoft.com/office/officeart/2005/8/layout/hierarchy3"/>
    <dgm:cxn modelId="{0288AE44-FC55-415A-BF03-3E17BBF2778B}" type="presOf" srcId="{4FEDD458-CA1B-4545-85D5-BD7670A7FE13}" destId="{098B73A2-5801-4FFE-B0AD-ABE52A156143}" srcOrd="0" destOrd="0" presId="urn:microsoft.com/office/officeart/2005/8/layout/hierarchy3"/>
    <dgm:cxn modelId="{EB526EFA-B428-42AA-A213-02E1609E35B2}" srcId="{2296D0D0-AF75-4701-B81E-D6AF0F69C27D}" destId="{629B809D-1F2C-4EF0-8AE0-A4A4D8F800EA}" srcOrd="0" destOrd="0" parTransId="{C56C9E67-FB74-48CA-99CF-D13C0A889C2B}" sibTransId="{AC82EA4B-ADD4-4FA8-94A0-D374E5DAABE9}"/>
    <dgm:cxn modelId="{CA32D9B3-03DB-4C73-846C-4AB770D0FCBD}" type="presOf" srcId="{BAC9FADC-30E6-479A-80E7-22B870C60D17}" destId="{A3B369CB-E8AD-47C6-8ACA-26AB6F2F59B1}" srcOrd="0" destOrd="0" presId="urn:microsoft.com/office/officeart/2005/8/layout/hierarchy3"/>
    <dgm:cxn modelId="{D7C8A0C8-E803-4947-BC70-89499B10C998}" type="presOf" srcId="{B616EC07-DC4E-474A-B42D-CE351D44B484}" destId="{0009545B-6DA6-4036-B6DA-42C6FAC91BB0}" srcOrd="0" destOrd="0" presId="urn:microsoft.com/office/officeart/2005/8/layout/hierarchy3"/>
    <dgm:cxn modelId="{BC882C46-6707-472C-AECD-AE5B45FB3B85}" type="presOf" srcId="{3997072B-8FC2-4C48-9C97-07EEE94401D0}" destId="{9971E415-05BB-4B63-9CA4-EA650D01C63E}" srcOrd="0" destOrd="0" presId="urn:microsoft.com/office/officeart/2005/8/layout/hierarchy3"/>
    <dgm:cxn modelId="{E0B6B58C-15F8-485F-82FD-30D0918B51A6}" srcId="{6E0D2446-DD98-41FE-86F0-F6F66DEBC406}" destId="{A4109119-5CC5-4522-9FEA-C9D82EBE26C6}" srcOrd="0" destOrd="0" parTransId="{1706FF04-FC83-44AF-8171-9D1B56958315}" sibTransId="{6BF62743-82A3-4E03-A324-D4C41BF0CB4A}"/>
    <dgm:cxn modelId="{84CA779D-BA9A-49B8-AC4A-8EF537C9EBB6}" type="presOf" srcId="{1ED50FAD-3029-4001-9093-C474A050F402}" destId="{F03AE270-73A0-4FB3-99DB-9B1E4930C6AE}" srcOrd="0" destOrd="0" presId="urn:microsoft.com/office/officeart/2005/8/layout/hierarchy3"/>
    <dgm:cxn modelId="{ED937BF3-FEAD-4D2F-9D64-413E60641B71}" type="presOf" srcId="{96EEF76C-32D3-44FC-B46D-413D000FAA3B}" destId="{0003204E-5C15-4A34-9FD2-CF81E174DC10}" srcOrd="0" destOrd="0" presId="urn:microsoft.com/office/officeart/2005/8/layout/hierarchy3"/>
    <dgm:cxn modelId="{195EF10B-92B4-4AEF-8674-91A19537F907}" type="presOf" srcId="{A4109119-5CC5-4522-9FEA-C9D82EBE26C6}" destId="{84F30845-431B-438F-9472-ED084345A878}" srcOrd="0" destOrd="0" presId="urn:microsoft.com/office/officeart/2005/8/layout/hierarchy3"/>
    <dgm:cxn modelId="{697CD91A-6B14-4958-B79E-548E60DDD5F8}" type="presOf" srcId="{75E7F802-6944-41B9-8DA2-B5F59619A722}" destId="{41A2D587-8569-4E05-82B6-C6F62EB452A4}" srcOrd="0" destOrd="0" presId="urn:microsoft.com/office/officeart/2005/8/layout/hierarchy3"/>
    <dgm:cxn modelId="{808B7AAF-6EC6-4C32-B72C-FCB6F273D091}" type="presOf" srcId="{05FA4492-60B9-4BB6-98C4-C25FF55FDC70}" destId="{24F0D3B9-54F2-4D00-A3DC-3CC9A5225F0B}" srcOrd="1" destOrd="0" presId="urn:microsoft.com/office/officeart/2005/8/layout/hierarchy3"/>
    <dgm:cxn modelId="{DCF31B6F-347C-465C-A404-2663328BCA34}" type="presOf" srcId="{629B809D-1F2C-4EF0-8AE0-A4A4D8F800EA}" destId="{764925E3-487D-4848-A109-130353E4A899}" srcOrd="0" destOrd="0" presId="urn:microsoft.com/office/officeart/2005/8/layout/hierarchy3"/>
    <dgm:cxn modelId="{2744B9DF-D3BC-41CC-A50C-094592B891A6}" srcId="{6E0D2446-DD98-41FE-86F0-F6F66DEBC406}" destId="{F7E109F4-63F2-41AD-AB0E-2B1DC3D48090}" srcOrd="2" destOrd="0" parTransId="{1ED50FAD-3029-4001-9093-C474A050F402}" sibTransId="{DE6AC936-D309-4AB6-93CE-73B5C59B24FD}"/>
    <dgm:cxn modelId="{FA758A49-B59B-429C-A673-E51331AC5DD8}" type="presOf" srcId="{0A37F394-EA59-420E-B6E9-CB52E551B5D5}" destId="{7754D17A-27F5-42AE-BDA7-00239143C8F1}" srcOrd="0" destOrd="0" presId="urn:microsoft.com/office/officeart/2005/8/layout/hierarchy3"/>
    <dgm:cxn modelId="{AFEE9A9D-F985-4F91-8FDD-B31C5C6BA399}" type="presOf" srcId="{7F1E98FC-3EA4-41B5-B195-01356CC26A76}" destId="{80E3AFF7-2DA9-4719-8F15-4ED7CC1A3884}" srcOrd="0" destOrd="0" presId="urn:microsoft.com/office/officeart/2005/8/layout/hierarchy3"/>
    <dgm:cxn modelId="{A4B2C1FB-354B-40F9-99CC-290F92681BCA}" type="presOf" srcId="{6185A86B-5ED5-47F6-AE9A-698DBBC36D72}" destId="{7A60D185-A1EE-40EB-A240-8F2A075040A7}" srcOrd="0" destOrd="0" presId="urn:microsoft.com/office/officeart/2005/8/layout/hierarchy3"/>
    <dgm:cxn modelId="{C5D72B44-F1D7-4B65-B84A-A0CCB81791A7}" type="presOf" srcId="{688D0F16-4F10-467E-B4B1-A3BBAABAB808}" destId="{375EDE85-DAA8-4515-80C3-463E8DD7F6BA}" srcOrd="0" destOrd="0" presId="urn:microsoft.com/office/officeart/2005/8/layout/hierarchy3"/>
    <dgm:cxn modelId="{02A2FDA8-ACB4-438C-9293-C2643CFAA3C7}" srcId="{629B809D-1F2C-4EF0-8AE0-A4A4D8F800EA}" destId="{8B3D4F68-1B82-4C55-9FC4-3066176DA171}" srcOrd="0" destOrd="0" parTransId="{BAC9FADC-30E6-479A-80E7-22B870C60D17}" sibTransId="{E1A5EF6C-4720-44D6-9D9C-E0DC6E435D4D}"/>
    <dgm:cxn modelId="{FA384492-7D2D-47B2-86EB-2E1A35E9F48C}" srcId="{6E0D2446-DD98-41FE-86F0-F6F66DEBC406}" destId="{B93C32F1-5CB2-45CD-86A5-C09F707A5797}" srcOrd="1" destOrd="0" parTransId="{9710744A-7644-4AD1-AC19-86D744E06018}" sibTransId="{959C08F4-1AEA-4BF6-9DA3-49A541195169}"/>
    <dgm:cxn modelId="{9510B650-49C1-409E-A747-1CBC4960B31B}" type="presOf" srcId="{AC0376AF-C3AA-4A30-8673-0A72EAB5C6E8}" destId="{E668A418-3412-4AC5-AC3D-59C6BE2D4ECC}" srcOrd="0" destOrd="0" presId="urn:microsoft.com/office/officeart/2005/8/layout/hierarchy3"/>
    <dgm:cxn modelId="{5FB08F7D-319A-4C2E-8035-C4559BB90B7F}" srcId="{DD47F975-410C-4436-828C-7F3CF03C20C1}" destId="{0A37F394-EA59-420E-B6E9-CB52E551B5D5}" srcOrd="2" destOrd="0" parTransId="{6185A86B-5ED5-47F6-AE9A-698DBBC36D72}" sibTransId="{E79E84E6-53D5-4E90-A5F6-37B8747477F4}"/>
    <dgm:cxn modelId="{F76EEB9B-A893-4A38-BA2F-528188FC80E0}" type="presOf" srcId="{05FA4492-60B9-4BB6-98C4-C25FF55FDC70}" destId="{DB3B7E48-F363-4FFA-828B-599218835725}" srcOrd="0" destOrd="0" presId="urn:microsoft.com/office/officeart/2005/8/layout/hierarchy3"/>
    <dgm:cxn modelId="{A7B4D204-550E-4EA1-B525-61ABBACCD838}" type="presOf" srcId="{DD47F975-410C-4436-828C-7F3CF03C20C1}" destId="{2AB2A9CA-3869-470A-B76E-1CE19BF7AEED}" srcOrd="0" destOrd="0" presId="urn:microsoft.com/office/officeart/2005/8/layout/hierarchy3"/>
    <dgm:cxn modelId="{072C5B39-8CD4-4764-8372-D7B7E7E569EE}" srcId="{629B809D-1F2C-4EF0-8AE0-A4A4D8F800EA}" destId="{7F1E98FC-3EA4-41B5-B195-01356CC26A76}" srcOrd="1" destOrd="0" parTransId="{3997072B-8FC2-4C48-9C97-07EEE94401D0}" sibTransId="{15A0D968-155F-4AE2-B421-93B81BE0B102}"/>
    <dgm:cxn modelId="{A8DDB7FB-5F03-4B41-880D-8175B6E2D947}" type="presOf" srcId="{272015CE-CF79-45DD-BD76-D897C7E4BCAE}" destId="{E08CBB74-E6F7-4023-908A-1EF3C6359396}" srcOrd="0" destOrd="0" presId="urn:microsoft.com/office/officeart/2005/8/layout/hierarchy3"/>
    <dgm:cxn modelId="{B5858A37-0762-434C-9DBC-1C9B8D761144}" srcId="{DD47F975-410C-4436-828C-7F3CF03C20C1}" destId="{AC0376AF-C3AA-4A30-8673-0A72EAB5C6E8}" srcOrd="0" destOrd="0" parTransId="{96EEF76C-32D3-44FC-B46D-413D000FAA3B}" sibTransId="{6925B00E-6533-4A14-A238-AFC5D5A26187}"/>
    <dgm:cxn modelId="{DF830CF6-8505-421D-96D6-8F9B35886240}" srcId="{2296D0D0-AF75-4701-B81E-D6AF0F69C27D}" destId="{DD47F975-410C-4436-828C-7F3CF03C20C1}" srcOrd="3" destOrd="0" parTransId="{FCC59245-A60F-44BB-BB10-AE9261A90042}" sibTransId="{B0B6CD5A-17AA-488D-B8B8-7196DA0333C5}"/>
    <dgm:cxn modelId="{85C13F08-A3A9-45BC-92D6-DA1E836B03FC}" type="presOf" srcId="{6E0D2446-DD98-41FE-86F0-F6F66DEBC406}" destId="{5F73A594-5E0E-4B79-AEFD-B7CE95494858}" srcOrd="0" destOrd="0" presId="urn:microsoft.com/office/officeart/2005/8/layout/hierarchy3"/>
    <dgm:cxn modelId="{14F79A79-4B0B-41D1-BFA8-307AEFBB1A04}" type="presOf" srcId="{EF61CFC8-42F9-4ECD-99E3-E9EFEF0F2955}" destId="{0CF4405A-650B-43D0-84DA-2E097B7B092C}" srcOrd="0" destOrd="0" presId="urn:microsoft.com/office/officeart/2005/8/layout/hierarchy3"/>
    <dgm:cxn modelId="{7B69AC6B-B83A-4AC6-BC80-603CEC24A297}" type="presOf" srcId="{9710744A-7644-4AD1-AC19-86D744E06018}" destId="{CB402A9F-206B-4ED8-98BA-9DD9078F6360}" srcOrd="0" destOrd="0" presId="urn:microsoft.com/office/officeart/2005/8/layout/hierarchy3"/>
    <dgm:cxn modelId="{6BB469AC-A0D3-4704-B8DE-B3ACACE8B5F4}" type="presOf" srcId="{1380E452-2486-44EE-8A9C-6F9FB001C8F0}" destId="{9560B8D4-E791-4FDB-9C78-77EB9BB2367C}" srcOrd="0" destOrd="0" presId="urn:microsoft.com/office/officeart/2005/8/layout/hierarchy3"/>
    <dgm:cxn modelId="{B453FC96-6334-42C5-8054-357D152E7DC9}" type="presOf" srcId="{DD47F975-410C-4436-828C-7F3CF03C20C1}" destId="{F142250E-6680-4BD4-9353-A032DE86B783}" srcOrd="1" destOrd="0" presId="urn:microsoft.com/office/officeart/2005/8/layout/hierarchy3"/>
    <dgm:cxn modelId="{8CF3D7A7-84BB-4B70-82D4-4A264CCC347D}" srcId="{629B809D-1F2C-4EF0-8AE0-A4A4D8F800EA}" destId="{75E7F802-6944-41B9-8DA2-B5F59619A722}" srcOrd="2" destOrd="0" parTransId="{B616EC07-DC4E-474A-B42D-CE351D44B484}" sibTransId="{7267FF0F-A1F3-4D9F-B2E2-CBF78B00F518}"/>
    <dgm:cxn modelId="{C710D11F-87D2-42F7-B953-B1362995D77D}" type="presOf" srcId="{B93C32F1-5CB2-45CD-86A5-C09F707A5797}" destId="{9749513D-9262-471A-8D63-90F0FB6A7A49}" srcOrd="0" destOrd="0" presId="urn:microsoft.com/office/officeart/2005/8/layout/hierarchy3"/>
    <dgm:cxn modelId="{1A8CFDB1-4EF7-4B3C-BABE-EC0FF762F93F}" type="presOf" srcId="{629B809D-1F2C-4EF0-8AE0-A4A4D8F800EA}" destId="{2E2B2CCA-BEE6-4D97-BEA7-D55E85AC73B3}" srcOrd="1" destOrd="0" presId="urn:microsoft.com/office/officeart/2005/8/layout/hierarchy3"/>
    <dgm:cxn modelId="{5B4AC413-687B-430A-9604-9C8F2A3DFC09}" type="presParOf" srcId="{4FC8837A-B92D-4967-9F34-1A7A23291ED9}" destId="{1508D20A-CD75-4D93-B282-93BA0EEC00C7}" srcOrd="0" destOrd="0" presId="urn:microsoft.com/office/officeart/2005/8/layout/hierarchy3"/>
    <dgm:cxn modelId="{6B2D1173-891C-4D35-841F-970F80AA352E}" type="presParOf" srcId="{1508D20A-CD75-4D93-B282-93BA0EEC00C7}" destId="{755632CE-6610-45A7-A0F3-7A74E2068B84}" srcOrd="0" destOrd="0" presId="urn:microsoft.com/office/officeart/2005/8/layout/hierarchy3"/>
    <dgm:cxn modelId="{32CF405D-C533-426E-9814-09E9740FA9AC}" type="presParOf" srcId="{755632CE-6610-45A7-A0F3-7A74E2068B84}" destId="{764925E3-487D-4848-A109-130353E4A899}" srcOrd="0" destOrd="0" presId="urn:microsoft.com/office/officeart/2005/8/layout/hierarchy3"/>
    <dgm:cxn modelId="{F455F0C2-EDC1-4895-8EFA-116AB8A47E9F}" type="presParOf" srcId="{755632CE-6610-45A7-A0F3-7A74E2068B84}" destId="{2E2B2CCA-BEE6-4D97-BEA7-D55E85AC73B3}" srcOrd="1" destOrd="0" presId="urn:microsoft.com/office/officeart/2005/8/layout/hierarchy3"/>
    <dgm:cxn modelId="{80DC1372-0FCC-45B3-A9E4-66AE76379F81}" type="presParOf" srcId="{1508D20A-CD75-4D93-B282-93BA0EEC00C7}" destId="{1E3F5745-43DD-454E-94ED-E7C8D95D765E}" srcOrd="1" destOrd="0" presId="urn:microsoft.com/office/officeart/2005/8/layout/hierarchy3"/>
    <dgm:cxn modelId="{87ED33B2-1D56-4661-826E-3B14828AD840}" type="presParOf" srcId="{1E3F5745-43DD-454E-94ED-E7C8D95D765E}" destId="{A3B369CB-E8AD-47C6-8ACA-26AB6F2F59B1}" srcOrd="0" destOrd="0" presId="urn:microsoft.com/office/officeart/2005/8/layout/hierarchy3"/>
    <dgm:cxn modelId="{440C5FD6-1122-4B35-8A23-9F21C1C52B4B}" type="presParOf" srcId="{1E3F5745-43DD-454E-94ED-E7C8D95D765E}" destId="{57F93F8B-AA10-48AF-B061-728EC7964FF8}" srcOrd="1" destOrd="0" presId="urn:microsoft.com/office/officeart/2005/8/layout/hierarchy3"/>
    <dgm:cxn modelId="{2E407909-310E-487C-8EF6-EFDBAEC96836}" type="presParOf" srcId="{1E3F5745-43DD-454E-94ED-E7C8D95D765E}" destId="{9971E415-05BB-4B63-9CA4-EA650D01C63E}" srcOrd="2" destOrd="0" presId="urn:microsoft.com/office/officeart/2005/8/layout/hierarchy3"/>
    <dgm:cxn modelId="{0F64EDAD-90B1-411D-A506-F024DF447BEA}" type="presParOf" srcId="{1E3F5745-43DD-454E-94ED-E7C8D95D765E}" destId="{80E3AFF7-2DA9-4719-8F15-4ED7CC1A3884}" srcOrd="3" destOrd="0" presId="urn:microsoft.com/office/officeart/2005/8/layout/hierarchy3"/>
    <dgm:cxn modelId="{C7CDBC76-2C41-4780-A870-CC882606A3E2}" type="presParOf" srcId="{1E3F5745-43DD-454E-94ED-E7C8D95D765E}" destId="{0009545B-6DA6-4036-B6DA-42C6FAC91BB0}" srcOrd="4" destOrd="0" presId="urn:microsoft.com/office/officeart/2005/8/layout/hierarchy3"/>
    <dgm:cxn modelId="{00CF73FB-4B25-4F85-B083-9D43A36A9178}" type="presParOf" srcId="{1E3F5745-43DD-454E-94ED-E7C8D95D765E}" destId="{41A2D587-8569-4E05-82B6-C6F62EB452A4}" srcOrd="5" destOrd="0" presId="urn:microsoft.com/office/officeart/2005/8/layout/hierarchy3"/>
    <dgm:cxn modelId="{856A6C25-E1C2-49BF-A65D-77B886D657C2}" type="presParOf" srcId="{4FC8837A-B92D-4967-9F34-1A7A23291ED9}" destId="{91450549-D1A6-465F-91CF-A2CC8343E161}" srcOrd="1" destOrd="0" presId="urn:microsoft.com/office/officeart/2005/8/layout/hierarchy3"/>
    <dgm:cxn modelId="{C8047EF4-0F6C-4538-B4B0-4EEED9C256A8}" type="presParOf" srcId="{91450549-D1A6-465F-91CF-A2CC8343E161}" destId="{BFD75272-FB89-4F14-B15D-98D580FABEB0}" srcOrd="0" destOrd="0" presId="urn:microsoft.com/office/officeart/2005/8/layout/hierarchy3"/>
    <dgm:cxn modelId="{207A7F9C-4449-4BF5-A49F-C71A777E9B90}" type="presParOf" srcId="{BFD75272-FB89-4F14-B15D-98D580FABEB0}" destId="{5F73A594-5E0E-4B79-AEFD-B7CE95494858}" srcOrd="0" destOrd="0" presId="urn:microsoft.com/office/officeart/2005/8/layout/hierarchy3"/>
    <dgm:cxn modelId="{86C9B6C4-07B1-4546-B69D-2E53EFEBD9A8}" type="presParOf" srcId="{BFD75272-FB89-4F14-B15D-98D580FABEB0}" destId="{F548ED69-81E6-402D-ADF9-9F78FC53A4AB}" srcOrd="1" destOrd="0" presId="urn:microsoft.com/office/officeart/2005/8/layout/hierarchy3"/>
    <dgm:cxn modelId="{127DA96C-A94A-4FA2-AE44-D96554FCED18}" type="presParOf" srcId="{91450549-D1A6-465F-91CF-A2CC8343E161}" destId="{86B478C0-6D49-484E-A53E-DE2E2A8A5740}" srcOrd="1" destOrd="0" presId="urn:microsoft.com/office/officeart/2005/8/layout/hierarchy3"/>
    <dgm:cxn modelId="{ED393E6A-33B3-49C7-A7F0-CDB289443700}" type="presParOf" srcId="{86B478C0-6D49-484E-A53E-DE2E2A8A5740}" destId="{ABE03B28-7BD9-4D61-A0E1-61E07AF06978}" srcOrd="0" destOrd="0" presId="urn:microsoft.com/office/officeart/2005/8/layout/hierarchy3"/>
    <dgm:cxn modelId="{C36A9FD5-0961-4711-9DEF-E2493F6B65B8}" type="presParOf" srcId="{86B478C0-6D49-484E-A53E-DE2E2A8A5740}" destId="{84F30845-431B-438F-9472-ED084345A878}" srcOrd="1" destOrd="0" presId="urn:microsoft.com/office/officeart/2005/8/layout/hierarchy3"/>
    <dgm:cxn modelId="{D1B69A7B-2DF4-46D1-8E07-D3AC45407301}" type="presParOf" srcId="{86B478C0-6D49-484E-A53E-DE2E2A8A5740}" destId="{CB402A9F-206B-4ED8-98BA-9DD9078F6360}" srcOrd="2" destOrd="0" presId="urn:microsoft.com/office/officeart/2005/8/layout/hierarchy3"/>
    <dgm:cxn modelId="{E91BD0C7-BFD2-4CFB-BF8A-F8BCA7AE37F7}" type="presParOf" srcId="{86B478C0-6D49-484E-A53E-DE2E2A8A5740}" destId="{9749513D-9262-471A-8D63-90F0FB6A7A49}" srcOrd="3" destOrd="0" presId="urn:microsoft.com/office/officeart/2005/8/layout/hierarchy3"/>
    <dgm:cxn modelId="{D22C0A80-84B1-4E1A-A293-257C9DF0C2FC}" type="presParOf" srcId="{86B478C0-6D49-484E-A53E-DE2E2A8A5740}" destId="{F03AE270-73A0-4FB3-99DB-9B1E4930C6AE}" srcOrd="4" destOrd="0" presId="urn:microsoft.com/office/officeart/2005/8/layout/hierarchy3"/>
    <dgm:cxn modelId="{71C1525C-47A4-4A3D-910F-3424D2483B39}" type="presParOf" srcId="{86B478C0-6D49-484E-A53E-DE2E2A8A5740}" destId="{04047F2F-D448-4812-91E2-FB3F6FB1CAD0}" srcOrd="5" destOrd="0" presId="urn:microsoft.com/office/officeart/2005/8/layout/hierarchy3"/>
    <dgm:cxn modelId="{ACB8ACC2-02DA-441E-BDDD-C8A888324999}" type="presParOf" srcId="{4FC8837A-B92D-4967-9F34-1A7A23291ED9}" destId="{AC05F869-2A6C-4E71-9CEF-72009BBC5C07}" srcOrd="2" destOrd="0" presId="urn:microsoft.com/office/officeart/2005/8/layout/hierarchy3"/>
    <dgm:cxn modelId="{908A5EBF-41A2-421E-9748-B37762CB19D0}" type="presParOf" srcId="{AC05F869-2A6C-4E71-9CEF-72009BBC5C07}" destId="{6F272764-EC46-4257-B66C-FE9A9AB561A7}" srcOrd="0" destOrd="0" presId="urn:microsoft.com/office/officeart/2005/8/layout/hierarchy3"/>
    <dgm:cxn modelId="{C2D80035-E671-4F44-9CA4-F098B48AD188}" type="presParOf" srcId="{6F272764-EC46-4257-B66C-FE9A9AB561A7}" destId="{DB3B7E48-F363-4FFA-828B-599218835725}" srcOrd="0" destOrd="0" presId="urn:microsoft.com/office/officeart/2005/8/layout/hierarchy3"/>
    <dgm:cxn modelId="{9B7B9940-1AAA-443E-9AB0-4C1A3D76F33D}" type="presParOf" srcId="{6F272764-EC46-4257-B66C-FE9A9AB561A7}" destId="{24F0D3B9-54F2-4D00-A3DC-3CC9A5225F0B}" srcOrd="1" destOrd="0" presId="urn:microsoft.com/office/officeart/2005/8/layout/hierarchy3"/>
    <dgm:cxn modelId="{3CC27D2F-A928-45D8-A2FE-10DD599104EE}" type="presParOf" srcId="{AC05F869-2A6C-4E71-9CEF-72009BBC5C07}" destId="{9AF0790D-BBF3-4F5F-A82F-5BB179692BA8}" srcOrd="1" destOrd="0" presId="urn:microsoft.com/office/officeart/2005/8/layout/hierarchy3"/>
    <dgm:cxn modelId="{999E3434-28FB-4690-8F1A-3A258AAB6939}" type="presParOf" srcId="{9AF0790D-BBF3-4F5F-A82F-5BB179692BA8}" destId="{E08CBB74-E6F7-4023-908A-1EF3C6359396}" srcOrd="0" destOrd="0" presId="urn:microsoft.com/office/officeart/2005/8/layout/hierarchy3"/>
    <dgm:cxn modelId="{3A81766F-37A3-4869-9FF1-D902CBD260AD}" type="presParOf" srcId="{9AF0790D-BBF3-4F5F-A82F-5BB179692BA8}" destId="{D60FC011-F48C-4CB6-815F-6C000B895A9E}" srcOrd="1" destOrd="0" presId="urn:microsoft.com/office/officeart/2005/8/layout/hierarchy3"/>
    <dgm:cxn modelId="{41A9694F-5565-4497-8641-6693DE16F04B}" type="presParOf" srcId="{9AF0790D-BBF3-4F5F-A82F-5BB179692BA8}" destId="{9560B8D4-E791-4FDB-9C78-77EB9BB2367C}" srcOrd="2" destOrd="0" presId="urn:microsoft.com/office/officeart/2005/8/layout/hierarchy3"/>
    <dgm:cxn modelId="{692F7AEE-0AD2-4053-AE7C-111B082AA3B1}" type="presParOf" srcId="{9AF0790D-BBF3-4F5F-A82F-5BB179692BA8}" destId="{6EA0A128-2FF7-47E1-9A2D-581B7717D2AD}" srcOrd="3" destOrd="0" presId="urn:microsoft.com/office/officeart/2005/8/layout/hierarchy3"/>
    <dgm:cxn modelId="{C00B4D0A-4E8D-4846-993E-0136DE021A08}" type="presParOf" srcId="{9AF0790D-BBF3-4F5F-A82F-5BB179692BA8}" destId="{0CF4405A-650B-43D0-84DA-2E097B7B092C}" srcOrd="4" destOrd="0" presId="urn:microsoft.com/office/officeart/2005/8/layout/hierarchy3"/>
    <dgm:cxn modelId="{5CB9F79D-4A4E-4834-A9FB-E0EDB157ACD3}" type="presParOf" srcId="{9AF0790D-BBF3-4F5F-A82F-5BB179692BA8}" destId="{28F8E1FB-5A9D-4398-BEE4-0A939331CDED}" srcOrd="5" destOrd="0" presId="urn:microsoft.com/office/officeart/2005/8/layout/hierarchy3"/>
    <dgm:cxn modelId="{FF3D5320-156B-43A0-A6B8-3303B2588F46}" type="presParOf" srcId="{4FC8837A-B92D-4967-9F34-1A7A23291ED9}" destId="{ADC68C18-C37B-4EE8-87E5-988250B7A161}" srcOrd="3" destOrd="0" presId="urn:microsoft.com/office/officeart/2005/8/layout/hierarchy3"/>
    <dgm:cxn modelId="{3F0819BD-31C4-4764-8DFA-A553E5B06A58}" type="presParOf" srcId="{ADC68C18-C37B-4EE8-87E5-988250B7A161}" destId="{F7AC9FE2-CD5F-4433-A7B6-5073A75405E4}" srcOrd="0" destOrd="0" presId="urn:microsoft.com/office/officeart/2005/8/layout/hierarchy3"/>
    <dgm:cxn modelId="{4459F095-9DE3-4582-9370-BA0BDCA9A000}" type="presParOf" srcId="{F7AC9FE2-CD5F-4433-A7B6-5073A75405E4}" destId="{2AB2A9CA-3869-470A-B76E-1CE19BF7AEED}" srcOrd="0" destOrd="0" presId="urn:microsoft.com/office/officeart/2005/8/layout/hierarchy3"/>
    <dgm:cxn modelId="{AA27B3DD-B933-4172-B24C-151EFEE012D4}" type="presParOf" srcId="{F7AC9FE2-CD5F-4433-A7B6-5073A75405E4}" destId="{F142250E-6680-4BD4-9353-A032DE86B783}" srcOrd="1" destOrd="0" presId="urn:microsoft.com/office/officeart/2005/8/layout/hierarchy3"/>
    <dgm:cxn modelId="{06E41911-018F-4D3A-B397-FC8654B60938}" type="presParOf" srcId="{ADC68C18-C37B-4EE8-87E5-988250B7A161}" destId="{38DFB571-7D57-4564-B7CB-CA256A3A9882}" srcOrd="1" destOrd="0" presId="urn:microsoft.com/office/officeart/2005/8/layout/hierarchy3"/>
    <dgm:cxn modelId="{DD7C7DC2-2B35-441D-92DD-B66720203271}" type="presParOf" srcId="{38DFB571-7D57-4564-B7CB-CA256A3A9882}" destId="{0003204E-5C15-4A34-9FD2-CF81E174DC10}" srcOrd="0" destOrd="0" presId="urn:microsoft.com/office/officeart/2005/8/layout/hierarchy3"/>
    <dgm:cxn modelId="{2BEF1EA7-8B8D-42D5-A381-D54067317DE0}" type="presParOf" srcId="{38DFB571-7D57-4564-B7CB-CA256A3A9882}" destId="{E668A418-3412-4AC5-AC3D-59C6BE2D4ECC}" srcOrd="1" destOrd="0" presId="urn:microsoft.com/office/officeart/2005/8/layout/hierarchy3"/>
    <dgm:cxn modelId="{FFFF9C56-F03A-49F6-8754-56AD9793DBD4}" type="presParOf" srcId="{38DFB571-7D57-4564-B7CB-CA256A3A9882}" destId="{375EDE85-DAA8-4515-80C3-463E8DD7F6BA}" srcOrd="2" destOrd="0" presId="urn:microsoft.com/office/officeart/2005/8/layout/hierarchy3"/>
    <dgm:cxn modelId="{86F4A039-2829-4087-BB63-D6A51076EDBB}" type="presParOf" srcId="{38DFB571-7D57-4564-B7CB-CA256A3A9882}" destId="{098B73A2-5801-4FFE-B0AD-ABE52A156143}" srcOrd="3" destOrd="0" presId="urn:microsoft.com/office/officeart/2005/8/layout/hierarchy3"/>
    <dgm:cxn modelId="{EB26A3FB-1492-48BF-9E74-5E713EA105CC}" type="presParOf" srcId="{38DFB571-7D57-4564-B7CB-CA256A3A9882}" destId="{7A60D185-A1EE-40EB-A240-8F2A075040A7}" srcOrd="4" destOrd="0" presId="urn:microsoft.com/office/officeart/2005/8/layout/hierarchy3"/>
    <dgm:cxn modelId="{D677F7F0-C997-47E8-955F-E8DED119172A}" type="presParOf" srcId="{38DFB571-7D57-4564-B7CB-CA256A3A9882}" destId="{7754D17A-27F5-42AE-BDA7-00239143C8F1}" srcOrd="5" destOrd="0" presId="urn:microsoft.com/office/officeart/2005/8/layout/hierarchy3"/>
  </dgm:cxnLst>
  <dgm:bg/>
  <dgm:whole/>
</dgm:dataModel>
</file>

<file path=ppt/diagrams/data2.xml><?xml version="1.0" encoding="utf-8"?>
<dgm:dataModel xmlns:dgm="http://schemas.openxmlformats.org/drawingml/2006/diagram" xmlns:a="http://schemas.openxmlformats.org/drawingml/2006/main">
  <dgm:ptLst>
    <dgm:pt modelId="{6501F0BC-817F-4811-8E2A-E63620560761}" type="doc">
      <dgm:prSet loTypeId="urn:microsoft.com/office/officeart/2005/8/layout/venn2" loCatId="relationship" qsTypeId="urn:microsoft.com/office/officeart/2005/8/quickstyle/simple4" qsCatId="simple" csTypeId="urn:microsoft.com/office/officeart/2005/8/colors/colorful1" csCatId="colorful" phldr="1"/>
      <dgm:spPr/>
    </dgm:pt>
    <dgm:pt modelId="{FC81B6C4-8749-4D6E-86A0-0F000F6A71DC}">
      <dgm:prSet phldrT="[Text]"/>
      <dgm:spPr/>
      <dgm:t>
        <a:bodyPr/>
        <a:lstStyle/>
        <a:p>
          <a:r>
            <a:rPr lang="en-US" dirty="0" smtClean="0"/>
            <a:t> open</a:t>
          </a:r>
          <a:endParaRPr lang="en-US" dirty="0"/>
        </a:p>
      </dgm:t>
    </dgm:pt>
    <dgm:pt modelId="{102ABA0D-8C05-4023-97E5-9B78995E8EE4}" type="parTrans" cxnId="{9DFF7EB6-69D0-452E-9AA8-121ACE694BDC}">
      <dgm:prSet/>
      <dgm:spPr/>
      <dgm:t>
        <a:bodyPr/>
        <a:lstStyle/>
        <a:p>
          <a:endParaRPr lang="en-US"/>
        </a:p>
      </dgm:t>
    </dgm:pt>
    <dgm:pt modelId="{04C31446-546E-48CD-B390-55F65DF1094A}" type="sibTrans" cxnId="{9DFF7EB6-69D0-452E-9AA8-121ACE694BDC}">
      <dgm:prSet/>
      <dgm:spPr/>
      <dgm:t>
        <a:bodyPr/>
        <a:lstStyle/>
        <a:p>
          <a:endParaRPr lang="en-US"/>
        </a:p>
      </dgm:t>
    </dgm:pt>
    <dgm:pt modelId="{8083BC85-42AA-4106-BE43-8FF1DFFCCB2F}">
      <dgm:prSet phldrT="[Text]"/>
      <dgm:spPr/>
      <dgm:t>
        <a:bodyPr/>
        <a:lstStyle/>
        <a:p>
          <a:r>
            <a:rPr lang="en-US" dirty="0" smtClean="0"/>
            <a:t>connected</a:t>
          </a:r>
          <a:endParaRPr lang="en-US" dirty="0"/>
        </a:p>
      </dgm:t>
    </dgm:pt>
    <dgm:pt modelId="{8899102E-9216-4026-A407-5C1C67FD5CD7}" type="parTrans" cxnId="{7C88A0EE-B5EA-4453-8FFC-491D37107BE2}">
      <dgm:prSet/>
      <dgm:spPr/>
      <dgm:t>
        <a:bodyPr/>
        <a:lstStyle/>
        <a:p>
          <a:endParaRPr lang="en-US"/>
        </a:p>
      </dgm:t>
    </dgm:pt>
    <dgm:pt modelId="{3FDAA06F-B3C3-4056-A0BC-9309F9244683}" type="sibTrans" cxnId="{7C88A0EE-B5EA-4453-8FFC-491D37107BE2}">
      <dgm:prSet/>
      <dgm:spPr/>
      <dgm:t>
        <a:bodyPr/>
        <a:lstStyle/>
        <a:p>
          <a:endParaRPr lang="en-US"/>
        </a:p>
      </dgm:t>
    </dgm:pt>
    <dgm:pt modelId="{250A9267-754B-42BF-AEE1-D23D4CB57628}" type="pres">
      <dgm:prSet presAssocID="{6501F0BC-817F-4811-8E2A-E63620560761}" presName="Name0" presStyleCnt="0">
        <dgm:presLayoutVars>
          <dgm:chMax val="7"/>
          <dgm:resizeHandles val="exact"/>
        </dgm:presLayoutVars>
      </dgm:prSet>
      <dgm:spPr/>
    </dgm:pt>
    <dgm:pt modelId="{C73F7FE6-A302-42CD-B03F-08276A06AC1A}" type="pres">
      <dgm:prSet presAssocID="{6501F0BC-817F-4811-8E2A-E63620560761}" presName="comp1" presStyleCnt="0"/>
      <dgm:spPr/>
    </dgm:pt>
    <dgm:pt modelId="{B3BB5838-BA59-4184-9DB6-2C9C50D4AAA7}" type="pres">
      <dgm:prSet presAssocID="{6501F0BC-817F-4811-8E2A-E63620560761}" presName="circle1" presStyleLbl="node1" presStyleIdx="0" presStyleCnt="2"/>
      <dgm:spPr/>
      <dgm:t>
        <a:bodyPr/>
        <a:lstStyle/>
        <a:p>
          <a:endParaRPr lang="en-US"/>
        </a:p>
      </dgm:t>
    </dgm:pt>
    <dgm:pt modelId="{6B568F2C-6EBC-4A55-A9D0-FCF568103B25}" type="pres">
      <dgm:prSet presAssocID="{6501F0BC-817F-4811-8E2A-E63620560761}" presName="c1text" presStyleLbl="node1" presStyleIdx="0" presStyleCnt="2">
        <dgm:presLayoutVars>
          <dgm:bulletEnabled val="1"/>
        </dgm:presLayoutVars>
      </dgm:prSet>
      <dgm:spPr/>
      <dgm:t>
        <a:bodyPr/>
        <a:lstStyle/>
        <a:p>
          <a:endParaRPr lang="en-US"/>
        </a:p>
      </dgm:t>
    </dgm:pt>
    <dgm:pt modelId="{A4517DF5-CFD7-4ED0-BA2A-8D39D27D2DCA}" type="pres">
      <dgm:prSet presAssocID="{6501F0BC-817F-4811-8E2A-E63620560761}" presName="comp2" presStyleCnt="0"/>
      <dgm:spPr/>
    </dgm:pt>
    <dgm:pt modelId="{D0D8CBA6-B8FF-40B7-BDC6-9BADA4B80236}" type="pres">
      <dgm:prSet presAssocID="{6501F0BC-817F-4811-8E2A-E63620560761}" presName="circle2" presStyleLbl="node1" presStyleIdx="1" presStyleCnt="2"/>
      <dgm:spPr/>
      <dgm:t>
        <a:bodyPr/>
        <a:lstStyle/>
        <a:p>
          <a:endParaRPr lang="en-US"/>
        </a:p>
      </dgm:t>
    </dgm:pt>
    <dgm:pt modelId="{312F5329-EF57-4009-938D-C38C63A61A25}" type="pres">
      <dgm:prSet presAssocID="{6501F0BC-817F-4811-8E2A-E63620560761}" presName="c2text" presStyleLbl="node1" presStyleIdx="1" presStyleCnt="2">
        <dgm:presLayoutVars>
          <dgm:bulletEnabled val="1"/>
        </dgm:presLayoutVars>
      </dgm:prSet>
      <dgm:spPr/>
      <dgm:t>
        <a:bodyPr/>
        <a:lstStyle/>
        <a:p>
          <a:endParaRPr lang="en-US"/>
        </a:p>
      </dgm:t>
    </dgm:pt>
  </dgm:ptLst>
  <dgm:cxnLst>
    <dgm:cxn modelId="{7C88A0EE-B5EA-4453-8FFC-491D37107BE2}" srcId="{6501F0BC-817F-4811-8E2A-E63620560761}" destId="{8083BC85-42AA-4106-BE43-8FF1DFFCCB2F}" srcOrd="1" destOrd="0" parTransId="{8899102E-9216-4026-A407-5C1C67FD5CD7}" sibTransId="{3FDAA06F-B3C3-4056-A0BC-9309F9244683}"/>
    <dgm:cxn modelId="{B3FF0990-393C-4F39-BE17-90DC9C43C7CB}" type="presOf" srcId="{8083BC85-42AA-4106-BE43-8FF1DFFCCB2F}" destId="{312F5329-EF57-4009-938D-C38C63A61A25}" srcOrd="1" destOrd="0" presId="urn:microsoft.com/office/officeart/2005/8/layout/venn2"/>
    <dgm:cxn modelId="{A2A47B00-46DB-40BD-8ACA-FFA8C5B7CA25}" type="presOf" srcId="{FC81B6C4-8749-4D6E-86A0-0F000F6A71DC}" destId="{6B568F2C-6EBC-4A55-A9D0-FCF568103B25}" srcOrd="1" destOrd="0" presId="urn:microsoft.com/office/officeart/2005/8/layout/venn2"/>
    <dgm:cxn modelId="{9DFF7EB6-69D0-452E-9AA8-121ACE694BDC}" srcId="{6501F0BC-817F-4811-8E2A-E63620560761}" destId="{FC81B6C4-8749-4D6E-86A0-0F000F6A71DC}" srcOrd="0" destOrd="0" parTransId="{102ABA0D-8C05-4023-97E5-9B78995E8EE4}" sibTransId="{04C31446-546E-48CD-B390-55F65DF1094A}"/>
    <dgm:cxn modelId="{6249F4A2-8F2A-41E4-A245-58C136ED15BF}" type="presOf" srcId="{FC81B6C4-8749-4D6E-86A0-0F000F6A71DC}" destId="{B3BB5838-BA59-4184-9DB6-2C9C50D4AAA7}" srcOrd="0" destOrd="0" presId="urn:microsoft.com/office/officeart/2005/8/layout/venn2"/>
    <dgm:cxn modelId="{55F482C3-CB92-4A7D-A426-E6E017009B20}" type="presOf" srcId="{8083BC85-42AA-4106-BE43-8FF1DFFCCB2F}" destId="{D0D8CBA6-B8FF-40B7-BDC6-9BADA4B80236}" srcOrd="0" destOrd="0" presId="urn:microsoft.com/office/officeart/2005/8/layout/venn2"/>
    <dgm:cxn modelId="{E5637CB9-9888-497C-9435-EC6E0D0EAE70}" type="presOf" srcId="{6501F0BC-817F-4811-8E2A-E63620560761}" destId="{250A9267-754B-42BF-AEE1-D23D4CB57628}" srcOrd="0" destOrd="0" presId="urn:microsoft.com/office/officeart/2005/8/layout/venn2"/>
    <dgm:cxn modelId="{4E582B1C-1FB1-4DF2-9E00-1B88A3D30C98}" type="presParOf" srcId="{250A9267-754B-42BF-AEE1-D23D4CB57628}" destId="{C73F7FE6-A302-42CD-B03F-08276A06AC1A}" srcOrd="0" destOrd="0" presId="urn:microsoft.com/office/officeart/2005/8/layout/venn2"/>
    <dgm:cxn modelId="{81DDAF38-1981-4101-9A1D-20B3D4B26D18}" type="presParOf" srcId="{C73F7FE6-A302-42CD-B03F-08276A06AC1A}" destId="{B3BB5838-BA59-4184-9DB6-2C9C50D4AAA7}" srcOrd="0" destOrd="0" presId="urn:microsoft.com/office/officeart/2005/8/layout/venn2"/>
    <dgm:cxn modelId="{AEB1A05C-F250-4D20-9795-4F01EB7209BC}" type="presParOf" srcId="{C73F7FE6-A302-42CD-B03F-08276A06AC1A}" destId="{6B568F2C-6EBC-4A55-A9D0-FCF568103B25}" srcOrd="1" destOrd="0" presId="urn:microsoft.com/office/officeart/2005/8/layout/venn2"/>
    <dgm:cxn modelId="{55EA526B-E18C-4E46-A035-1D45ECB70B00}" type="presParOf" srcId="{250A9267-754B-42BF-AEE1-D23D4CB57628}" destId="{A4517DF5-CFD7-4ED0-BA2A-8D39D27D2DCA}" srcOrd="1" destOrd="0" presId="urn:microsoft.com/office/officeart/2005/8/layout/venn2"/>
    <dgm:cxn modelId="{AB1F379C-B35B-4240-B65B-C38743D193FC}" type="presParOf" srcId="{A4517DF5-CFD7-4ED0-BA2A-8D39D27D2DCA}" destId="{D0D8CBA6-B8FF-40B7-BDC6-9BADA4B80236}" srcOrd="0" destOrd="0" presId="urn:microsoft.com/office/officeart/2005/8/layout/venn2"/>
    <dgm:cxn modelId="{3746C672-6E9F-4ABF-99B6-89D480D946FC}" type="presParOf" srcId="{A4517DF5-CFD7-4ED0-BA2A-8D39D27D2DCA}" destId="{312F5329-EF57-4009-938D-C38C63A61A25}" srcOrd="1" destOrd="0" presId="urn:microsoft.com/office/officeart/2005/8/layout/venn2"/>
  </dgm:cxnLst>
  <dgm:bg/>
  <dgm:whole/>
</dgm:dataModel>
</file>

<file path=ppt/diagrams/data3.xml><?xml version="1.0" encoding="utf-8"?>
<dgm:dataModel xmlns:dgm="http://schemas.openxmlformats.org/drawingml/2006/diagram" xmlns:a="http://schemas.openxmlformats.org/drawingml/2006/main">
  <dgm:ptLst>
    <dgm:pt modelId="{6501F0BC-817F-4811-8E2A-E63620560761}" type="doc">
      <dgm:prSet loTypeId="urn:microsoft.com/office/officeart/2005/8/layout/venn2" loCatId="relationship" qsTypeId="urn:microsoft.com/office/officeart/2005/8/quickstyle/simple4" qsCatId="simple" csTypeId="urn:microsoft.com/office/officeart/2005/8/colors/colorful1" csCatId="colorful" phldr="1"/>
      <dgm:spPr/>
    </dgm:pt>
    <dgm:pt modelId="{FC81B6C4-8749-4D6E-86A0-0F000F6A71DC}">
      <dgm:prSet phldrT="[Text]"/>
      <dgm:spPr/>
      <dgm:t>
        <a:bodyPr/>
        <a:lstStyle/>
        <a:p>
          <a:r>
            <a:rPr lang="en-US" dirty="0" smtClean="0"/>
            <a:t> open</a:t>
          </a:r>
          <a:endParaRPr lang="en-US" dirty="0"/>
        </a:p>
      </dgm:t>
    </dgm:pt>
    <dgm:pt modelId="{102ABA0D-8C05-4023-97E5-9B78995E8EE4}" type="parTrans" cxnId="{9DFF7EB6-69D0-452E-9AA8-121ACE694BDC}">
      <dgm:prSet/>
      <dgm:spPr/>
      <dgm:t>
        <a:bodyPr/>
        <a:lstStyle/>
        <a:p>
          <a:endParaRPr lang="en-US"/>
        </a:p>
      </dgm:t>
    </dgm:pt>
    <dgm:pt modelId="{04C31446-546E-48CD-B390-55F65DF1094A}" type="sibTrans" cxnId="{9DFF7EB6-69D0-452E-9AA8-121ACE694BDC}">
      <dgm:prSet/>
      <dgm:spPr/>
      <dgm:t>
        <a:bodyPr/>
        <a:lstStyle/>
        <a:p>
          <a:endParaRPr lang="en-US"/>
        </a:p>
      </dgm:t>
    </dgm:pt>
    <dgm:pt modelId="{8083BC85-42AA-4106-BE43-8FF1DFFCCB2F}">
      <dgm:prSet phldrT="[Text]"/>
      <dgm:spPr/>
      <dgm:t>
        <a:bodyPr/>
        <a:lstStyle/>
        <a:p>
          <a:r>
            <a:rPr lang="en-US" dirty="0" smtClean="0"/>
            <a:t> connected</a:t>
          </a:r>
          <a:endParaRPr lang="en-US" dirty="0"/>
        </a:p>
      </dgm:t>
    </dgm:pt>
    <dgm:pt modelId="{8899102E-9216-4026-A407-5C1C67FD5CD7}" type="parTrans" cxnId="{7C88A0EE-B5EA-4453-8FFC-491D37107BE2}">
      <dgm:prSet/>
      <dgm:spPr/>
      <dgm:t>
        <a:bodyPr/>
        <a:lstStyle/>
        <a:p>
          <a:endParaRPr lang="en-US"/>
        </a:p>
      </dgm:t>
    </dgm:pt>
    <dgm:pt modelId="{3FDAA06F-B3C3-4056-A0BC-9309F9244683}" type="sibTrans" cxnId="{7C88A0EE-B5EA-4453-8FFC-491D37107BE2}">
      <dgm:prSet/>
      <dgm:spPr/>
      <dgm:t>
        <a:bodyPr/>
        <a:lstStyle/>
        <a:p>
          <a:endParaRPr lang="en-US"/>
        </a:p>
      </dgm:t>
    </dgm:pt>
    <dgm:pt modelId="{F3D7631D-97E7-411E-BAE2-869B2687F289}">
      <dgm:prSet phldrT="[Text]"/>
      <dgm:spPr/>
      <dgm:t>
        <a:bodyPr/>
        <a:lstStyle/>
        <a:p>
          <a:pPr algn="ctr"/>
          <a:r>
            <a:rPr lang="en-US" dirty="0" smtClean="0"/>
            <a:t>supported</a:t>
          </a:r>
          <a:endParaRPr lang="en-US" dirty="0"/>
        </a:p>
      </dgm:t>
    </dgm:pt>
    <dgm:pt modelId="{34991091-7BA3-4361-B2FF-9796AC121F98}" type="parTrans" cxnId="{4E616CF8-2215-4E45-8153-357156E0675F}">
      <dgm:prSet/>
      <dgm:spPr/>
      <dgm:t>
        <a:bodyPr/>
        <a:lstStyle/>
        <a:p>
          <a:endParaRPr lang="en-US"/>
        </a:p>
      </dgm:t>
    </dgm:pt>
    <dgm:pt modelId="{B801379F-FAFD-4E8F-9918-70347B8E491B}" type="sibTrans" cxnId="{4E616CF8-2215-4E45-8153-357156E0675F}">
      <dgm:prSet/>
      <dgm:spPr/>
      <dgm:t>
        <a:bodyPr/>
        <a:lstStyle/>
        <a:p>
          <a:endParaRPr lang="en-US"/>
        </a:p>
      </dgm:t>
    </dgm:pt>
    <dgm:pt modelId="{250A9267-754B-42BF-AEE1-D23D4CB57628}" type="pres">
      <dgm:prSet presAssocID="{6501F0BC-817F-4811-8E2A-E63620560761}" presName="Name0" presStyleCnt="0">
        <dgm:presLayoutVars>
          <dgm:chMax val="7"/>
          <dgm:resizeHandles val="exact"/>
        </dgm:presLayoutVars>
      </dgm:prSet>
      <dgm:spPr/>
    </dgm:pt>
    <dgm:pt modelId="{C73F7FE6-A302-42CD-B03F-08276A06AC1A}" type="pres">
      <dgm:prSet presAssocID="{6501F0BC-817F-4811-8E2A-E63620560761}" presName="comp1" presStyleCnt="0"/>
      <dgm:spPr/>
    </dgm:pt>
    <dgm:pt modelId="{B3BB5838-BA59-4184-9DB6-2C9C50D4AAA7}" type="pres">
      <dgm:prSet presAssocID="{6501F0BC-817F-4811-8E2A-E63620560761}" presName="circle1" presStyleLbl="node1" presStyleIdx="0" presStyleCnt="3"/>
      <dgm:spPr/>
      <dgm:t>
        <a:bodyPr/>
        <a:lstStyle/>
        <a:p>
          <a:endParaRPr lang="en-US"/>
        </a:p>
      </dgm:t>
    </dgm:pt>
    <dgm:pt modelId="{6B568F2C-6EBC-4A55-A9D0-FCF568103B25}" type="pres">
      <dgm:prSet presAssocID="{6501F0BC-817F-4811-8E2A-E63620560761}" presName="c1text" presStyleLbl="node1" presStyleIdx="0" presStyleCnt="3">
        <dgm:presLayoutVars>
          <dgm:bulletEnabled val="1"/>
        </dgm:presLayoutVars>
      </dgm:prSet>
      <dgm:spPr/>
      <dgm:t>
        <a:bodyPr/>
        <a:lstStyle/>
        <a:p>
          <a:endParaRPr lang="en-US"/>
        </a:p>
      </dgm:t>
    </dgm:pt>
    <dgm:pt modelId="{A4517DF5-CFD7-4ED0-BA2A-8D39D27D2DCA}" type="pres">
      <dgm:prSet presAssocID="{6501F0BC-817F-4811-8E2A-E63620560761}" presName="comp2" presStyleCnt="0"/>
      <dgm:spPr/>
    </dgm:pt>
    <dgm:pt modelId="{D0D8CBA6-B8FF-40B7-BDC6-9BADA4B80236}" type="pres">
      <dgm:prSet presAssocID="{6501F0BC-817F-4811-8E2A-E63620560761}" presName="circle2" presStyleLbl="node1" presStyleIdx="1" presStyleCnt="3"/>
      <dgm:spPr/>
      <dgm:t>
        <a:bodyPr/>
        <a:lstStyle/>
        <a:p>
          <a:endParaRPr lang="en-US"/>
        </a:p>
      </dgm:t>
    </dgm:pt>
    <dgm:pt modelId="{312F5329-EF57-4009-938D-C38C63A61A25}" type="pres">
      <dgm:prSet presAssocID="{6501F0BC-817F-4811-8E2A-E63620560761}" presName="c2text" presStyleLbl="node1" presStyleIdx="1" presStyleCnt="3">
        <dgm:presLayoutVars>
          <dgm:bulletEnabled val="1"/>
        </dgm:presLayoutVars>
      </dgm:prSet>
      <dgm:spPr/>
      <dgm:t>
        <a:bodyPr/>
        <a:lstStyle/>
        <a:p>
          <a:endParaRPr lang="en-US"/>
        </a:p>
      </dgm:t>
    </dgm:pt>
    <dgm:pt modelId="{2AB123E5-2803-4B7A-91A0-F8375C3C469D}" type="pres">
      <dgm:prSet presAssocID="{6501F0BC-817F-4811-8E2A-E63620560761}" presName="comp3" presStyleCnt="0"/>
      <dgm:spPr/>
    </dgm:pt>
    <dgm:pt modelId="{05DBAA2D-769C-4F3E-8355-9022A19B0868}" type="pres">
      <dgm:prSet presAssocID="{6501F0BC-817F-4811-8E2A-E63620560761}" presName="circle3" presStyleLbl="node1" presStyleIdx="2" presStyleCnt="3"/>
      <dgm:spPr/>
      <dgm:t>
        <a:bodyPr/>
        <a:lstStyle/>
        <a:p>
          <a:endParaRPr lang="en-US"/>
        </a:p>
      </dgm:t>
    </dgm:pt>
    <dgm:pt modelId="{152DE09A-A0E2-4032-898E-31F1B830EE3B}" type="pres">
      <dgm:prSet presAssocID="{6501F0BC-817F-4811-8E2A-E63620560761}" presName="c3text" presStyleLbl="node1" presStyleIdx="2" presStyleCnt="3">
        <dgm:presLayoutVars>
          <dgm:bulletEnabled val="1"/>
        </dgm:presLayoutVars>
      </dgm:prSet>
      <dgm:spPr/>
      <dgm:t>
        <a:bodyPr/>
        <a:lstStyle/>
        <a:p>
          <a:endParaRPr lang="en-US"/>
        </a:p>
      </dgm:t>
    </dgm:pt>
  </dgm:ptLst>
  <dgm:cxnLst>
    <dgm:cxn modelId="{7C88A0EE-B5EA-4453-8FFC-491D37107BE2}" srcId="{6501F0BC-817F-4811-8E2A-E63620560761}" destId="{8083BC85-42AA-4106-BE43-8FF1DFFCCB2F}" srcOrd="1" destOrd="0" parTransId="{8899102E-9216-4026-A407-5C1C67FD5CD7}" sibTransId="{3FDAA06F-B3C3-4056-A0BC-9309F9244683}"/>
    <dgm:cxn modelId="{A62204C1-CD24-42A4-861D-36EB11A931BF}" type="presOf" srcId="{FC81B6C4-8749-4D6E-86A0-0F000F6A71DC}" destId="{B3BB5838-BA59-4184-9DB6-2C9C50D4AAA7}" srcOrd="0" destOrd="0" presId="urn:microsoft.com/office/officeart/2005/8/layout/venn2"/>
    <dgm:cxn modelId="{48EE1A48-4CB6-4E8D-BF57-4425D68C88A5}" type="presOf" srcId="{8083BC85-42AA-4106-BE43-8FF1DFFCCB2F}" destId="{312F5329-EF57-4009-938D-C38C63A61A25}" srcOrd="1" destOrd="0" presId="urn:microsoft.com/office/officeart/2005/8/layout/venn2"/>
    <dgm:cxn modelId="{4E616CF8-2215-4E45-8153-357156E0675F}" srcId="{6501F0BC-817F-4811-8E2A-E63620560761}" destId="{F3D7631D-97E7-411E-BAE2-869B2687F289}" srcOrd="2" destOrd="0" parTransId="{34991091-7BA3-4361-B2FF-9796AC121F98}" sibTransId="{B801379F-FAFD-4E8F-9918-70347B8E491B}"/>
    <dgm:cxn modelId="{9DFF7EB6-69D0-452E-9AA8-121ACE694BDC}" srcId="{6501F0BC-817F-4811-8E2A-E63620560761}" destId="{FC81B6C4-8749-4D6E-86A0-0F000F6A71DC}" srcOrd="0" destOrd="0" parTransId="{102ABA0D-8C05-4023-97E5-9B78995E8EE4}" sibTransId="{04C31446-546E-48CD-B390-55F65DF1094A}"/>
    <dgm:cxn modelId="{49E7FD21-96EF-4E1A-B66D-186F69BD4529}" type="presOf" srcId="{F3D7631D-97E7-411E-BAE2-869B2687F289}" destId="{05DBAA2D-769C-4F3E-8355-9022A19B0868}" srcOrd="0" destOrd="0" presId="urn:microsoft.com/office/officeart/2005/8/layout/venn2"/>
    <dgm:cxn modelId="{EC530862-FA5D-48A3-AB22-3943A2CB6B9A}" type="presOf" srcId="{8083BC85-42AA-4106-BE43-8FF1DFFCCB2F}" destId="{D0D8CBA6-B8FF-40B7-BDC6-9BADA4B80236}" srcOrd="0" destOrd="0" presId="urn:microsoft.com/office/officeart/2005/8/layout/venn2"/>
    <dgm:cxn modelId="{314DC0EB-4FA1-426F-9352-4B1C385971CC}" type="presOf" srcId="{F3D7631D-97E7-411E-BAE2-869B2687F289}" destId="{152DE09A-A0E2-4032-898E-31F1B830EE3B}" srcOrd="1" destOrd="0" presId="urn:microsoft.com/office/officeart/2005/8/layout/venn2"/>
    <dgm:cxn modelId="{F86AE08D-00CB-4F0C-BED2-0A0524B0DD81}" type="presOf" srcId="{FC81B6C4-8749-4D6E-86A0-0F000F6A71DC}" destId="{6B568F2C-6EBC-4A55-A9D0-FCF568103B25}" srcOrd="1" destOrd="0" presId="urn:microsoft.com/office/officeart/2005/8/layout/venn2"/>
    <dgm:cxn modelId="{D25CD5B0-1C85-414D-9287-4AB93D296DC4}" type="presOf" srcId="{6501F0BC-817F-4811-8E2A-E63620560761}" destId="{250A9267-754B-42BF-AEE1-D23D4CB57628}" srcOrd="0" destOrd="0" presId="urn:microsoft.com/office/officeart/2005/8/layout/venn2"/>
    <dgm:cxn modelId="{C951AB9F-6238-425B-9CFF-A0C2F7FA0D38}" type="presParOf" srcId="{250A9267-754B-42BF-AEE1-D23D4CB57628}" destId="{C73F7FE6-A302-42CD-B03F-08276A06AC1A}" srcOrd="0" destOrd="0" presId="urn:microsoft.com/office/officeart/2005/8/layout/venn2"/>
    <dgm:cxn modelId="{A0F78A8B-A261-48D9-82A2-E8D8D8F3BDEC}" type="presParOf" srcId="{C73F7FE6-A302-42CD-B03F-08276A06AC1A}" destId="{B3BB5838-BA59-4184-9DB6-2C9C50D4AAA7}" srcOrd="0" destOrd="0" presId="urn:microsoft.com/office/officeart/2005/8/layout/venn2"/>
    <dgm:cxn modelId="{6A08D145-AFDA-4CEF-867B-C281B528119C}" type="presParOf" srcId="{C73F7FE6-A302-42CD-B03F-08276A06AC1A}" destId="{6B568F2C-6EBC-4A55-A9D0-FCF568103B25}" srcOrd="1" destOrd="0" presId="urn:microsoft.com/office/officeart/2005/8/layout/venn2"/>
    <dgm:cxn modelId="{C00391FC-6A51-4741-84B7-821C3A951272}" type="presParOf" srcId="{250A9267-754B-42BF-AEE1-D23D4CB57628}" destId="{A4517DF5-CFD7-4ED0-BA2A-8D39D27D2DCA}" srcOrd="1" destOrd="0" presId="urn:microsoft.com/office/officeart/2005/8/layout/venn2"/>
    <dgm:cxn modelId="{843D1C65-FF61-441B-8539-4F6725BFC242}" type="presParOf" srcId="{A4517DF5-CFD7-4ED0-BA2A-8D39D27D2DCA}" destId="{D0D8CBA6-B8FF-40B7-BDC6-9BADA4B80236}" srcOrd="0" destOrd="0" presId="urn:microsoft.com/office/officeart/2005/8/layout/venn2"/>
    <dgm:cxn modelId="{0FCD2B57-ADD1-4247-A4B3-EC9B0015961F}" type="presParOf" srcId="{A4517DF5-CFD7-4ED0-BA2A-8D39D27D2DCA}" destId="{312F5329-EF57-4009-938D-C38C63A61A25}" srcOrd="1" destOrd="0" presId="urn:microsoft.com/office/officeart/2005/8/layout/venn2"/>
    <dgm:cxn modelId="{D4361A8C-93FF-45E7-B405-07F6521E96BC}" type="presParOf" srcId="{250A9267-754B-42BF-AEE1-D23D4CB57628}" destId="{2AB123E5-2803-4B7A-91A0-F8375C3C469D}" srcOrd="2" destOrd="0" presId="urn:microsoft.com/office/officeart/2005/8/layout/venn2"/>
    <dgm:cxn modelId="{49FF90DE-E2A5-40F3-8E16-2119D295142D}" type="presParOf" srcId="{2AB123E5-2803-4B7A-91A0-F8375C3C469D}" destId="{05DBAA2D-769C-4F3E-8355-9022A19B0868}" srcOrd="0" destOrd="0" presId="urn:microsoft.com/office/officeart/2005/8/layout/venn2"/>
    <dgm:cxn modelId="{6FB65C38-DAA2-43F3-B2E9-B67AD516B0E9}" type="presParOf" srcId="{2AB123E5-2803-4B7A-91A0-F8375C3C469D}" destId="{152DE09A-A0E2-4032-898E-31F1B830EE3B}" srcOrd="1" destOrd="0" presId="urn:microsoft.com/office/officeart/2005/8/layout/venn2"/>
  </dgm:cxnLst>
  <dgm:bg/>
  <dgm:whole/>
</dgm:dataModel>
</file>

<file path=ppt/diagrams/data4.xml><?xml version="1.0" encoding="utf-8"?>
<dgm:dataModel xmlns:dgm="http://schemas.openxmlformats.org/drawingml/2006/diagram" xmlns:a="http://schemas.openxmlformats.org/drawingml/2006/main">
  <dgm:ptLst>
    <dgm:pt modelId="{6501F0BC-817F-4811-8E2A-E63620560761}" type="doc">
      <dgm:prSet loTypeId="urn:microsoft.com/office/officeart/2005/8/layout/venn2" loCatId="relationship" qsTypeId="urn:microsoft.com/office/officeart/2005/8/quickstyle/simple4" qsCatId="simple" csTypeId="urn:microsoft.com/office/officeart/2005/8/colors/colorful1" csCatId="colorful" phldr="1"/>
      <dgm:spPr/>
    </dgm:pt>
    <dgm:pt modelId="{FC81B6C4-8749-4D6E-86A0-0F000F6A71DC}">
      <dgm:prSet phldrT="[Text]"/>
      <dgm:spPr/>
      <dgm:t>
        <a:bodyPr/>
        <a:lstStyle/>
        <a:p>
          <a:r>
            <a:rPr lang="en-US" dirty="0" smtClean="0"/>
            <a:t>open</a:t>
          </a:r>
          <a:endParaRPr lang="en-US" dirty="0"/>
        </a:p>
      </dgm:t>
    </dgm:pt>
    <dgm:pt modelId="{102ABA0D-8C05-4023-97E5-9B78995E8EE4}" type="parTrans" cxnId="{9DFF7EB6-69D0-452E-9AA8-121ACE694BDC}">
      <dgm:prSet/>
      <dgm:spPr/>
      <dgm:t>
        <a:bodyPr/>
        <a:lstStyle/>
        <a:p>
          <a:endParaRPr lang="en-US"/>
        </a:p>
      </dgm:t>
    </dgm:pt>
    <dgm:pt modelId="{04C31446-546E-48CD-B390-55F65DF1094A}" type="sibTrans" cxnId="{9DFF7EB6-69D0-452E-9AA8-121ACE694BDC}">
      <dgm:prSet/>
      <dgm:spPr/>
      <dgm:t>
        <a:bodyPr/>
        <a:lstStyle/>
        <a:p>
          <a:endParaRPr lang="en-US"/>
        </a:p>
      </dgm:t>
    </dgm:pt>
    <dgm:pt modelId="{8083BC85-42AA-4106-BE43-8FF1DFFCCB2F}">
      <dgm:prSet phldrT="[Text]"/>
      <dgm:spPr/>
      <dgm:t>
        <a:bodyPr/>
        <a:lstStyle/>
        <a:p>
          <a:r>
            <a:rPr lang="en-US" dirty="0" smtClean="0"/>
            <a:t>connected</a:t>
          </a:r>
          <a:endParaRPr lang="en-US" dirty="0"/>
        </a:p>
      </dgm:t>
    </dgm:pt>
    <dgm:pt modelId="{8899102E-9216-4026-A407-5C1C67FD5CD7}" type="parTrans" cxnId="{7C88A0EE-B5EA-4453-8FFC-491D37107BE2}">
      <dgm:prSet/>
      <dgm:spPr/>
      <dgm:t>
        <a:bodyPr/>
        <a:lstStyle/>
        <a:p>
          <a:endParaRPr lang="en-US"/>
        </a:p>
      </dgm:t>
    </dgm:pt>
    <dgm:pt modelId="{3FDAA06F-B3C3-4056-A0BC-9309F9244683}" type="sibTrans" cxnId="{7C88A0EE-B5EA-4453-8FFC-491D37107BE2}">
      <dgm:prSet/>
      <dgm:spPr/>
      <dgm:t>
        <a:bodyPr/>
        <a:lstStyle/>
        <a:p>
          <a:endParaRPr lang="en-US"/>
        </a:p>
      </dgm:t>
    </dgm:pt>
    <dgm:pt modelId="{F3D7631D-97E7-411E-BAE2-869B2687F289}">
      <dgm:prSet phldrT="[Text]"/>
      <dgm:spPr/>
      <dgm:t>
        <a:bodyPr/>
        <a:lstStyle/>
        <a:p>
          <a:pPr algn="ctr"/>
          <a:r>
            <a:rPr lang="en-US" dirty="0" smtClean="0"/>
            <a:t>supported</a:t>
          </a:r>
          <a:endParaRPr lang="en-US" dirty="0"/>
        </a:p>
      </dgm:t>
    </dgm:pt>
    <dgm:pt modelId="{34991091-7BA3-4361-B2FF-9796AC121F98}" type="parTrans" cxnId="{4E616CF8-2215-4E45-8153-357156E0675F}">
      <dgm:prSet/>
      <dgm:spPr/>
      <dgm:t>
        <a:bodyPr/>
        <a:lstStyle/>
        <a:p>
          <a:endParaRPr lang="en-US"/>
        </a:p>
      </dgm:t>
    </dgm:pt>
    <dgm:pt modelId="{B801379F-FAFD-4E8F-9918-70347B8E491B}" type="sibTrans" cxnId="{4E616CF8-2215-4E45-8153-357156E0675F}">
      <dgm:prSet/>
      <dgm:spPr/>
      <dgm:t>
        <a:bodyPr/>
        <a:lstStyle/>
        <a:p>
          <a:endParaRPr lang="en-US"/>
        </a:p>
      </dgm:t>
    </dgm:pt>
    <dgm:pt modelId="{250A9267-754B-42BF-AEE1-D23D4CB57628}" type="pres">
      <dgm:prSet presAssocID="{6501F0BC-817F-4811-8E2A-E63620560761}" presName="Name0" presStyleCnt="0">
        <dgm:presLayoutVars>
          <dgm:chMax val="7"/>
          <dgm:resizeHandles val="exact"/>
        </dgm:presLayoutVars>
      </dgm:prSet>
      <dgm:spPr/>
    </dgm:pt>
    <dgm:pt modelId="{C73F7FE6-A302-42CD-B03F-08276A06AC1A}" type="pres">
      <dgm:prSet presAssocID="{6501F0BC-817F-4811-8E2A-E63620560761}" presName="comp1" presStyleCnt="0"/>
      <dgm:spPr/>
    </dgm:pt>
    <dgm:pt modelId="{B3BB5838-BA59-4184-9DB6-2C9C50D4AAA7}" type="pres">
      <dgm:prSet presAssocID="{6501F0BC-817F-4811-8E2A-E63620560761}" presName="circle1" presStyleLbl="node1" presStyleIdx="0" presStyleCnt="3" custLinFactNeighborY="1017"/>
      <dgm:spPr/>
      <dgm:t>
        <a:bodyPr/>
        <a:lstStyle/>
        <a:p>
          <a:endParaRPr lang="en-US"/>
        </a:p>
      </dgm:t>
    </dgm:pt>
    <dgm:pt modelId="{6B568F2C-6EBC-4A55-A9D0-FCF568103B25}" type="pres">
      <dgm:prSet presAssocID="{6501F0BC-817F-4811-8E2A-E63620560761}" presName="c1text" presStyleLbl="node1" presStyleIdx="0" presStyleCnt="3">
        <dgm:presLayoutVars>
          <dgm:bulletEnabled val="1"/>
        </dgm:presLayoutVars>
      </dgm:prSet>
      <dgm:spPr/>
      <dgm:t>
        <a:bodyPr/>
        <a:lstStyle/>
        <a:p>
          <a:endParaRPr lang="en-US"/>
        </a:p>
      </dgm:t>
    </dgm:pt>
    <dgm:pt modelId="{A4517DF5-CFD7-4ED0-BA2A-8D39D27D2DCA}" type="pres">
      <dgm:prSet presAssocID="{6501F0BC-817F-4811-8E2A-E63620560761}" presName="comp2" presStyleCnt="0"/>
      <dgm:spPr/>
    </dgm:pt>
    <dgm:pt modelId="{D0D8CBA6-B8FF-40B7-BDC6-9BADA4B80236}" type="pres">
      <dgm:prSet presAssocID="{6501F0BC-817F-4811-8E2A-E63620560761}" presName="circle2" presStyleLbl="node1" presStyleIdx="1" presStyleCnt="3"/>
      <dgm:spPr/>
      <dgm:t>
        <a:bodyPr/>
        <a:lstStyle/>
        <a:p>
          <a:endParaRPr lang="en-US"/>
        </a:p>
      </dgm:t>
    </dgm:pt>
    <dgm:pt modelId="{312F5329-EF57-4009-938D-C38C63A61A25}" type="pres">
      <dgm:prSet presAssocID="{6501F0BC-817F-4811-8E2A-E63620560761}" presName="c2text" presStyleLbl="node1" presStyleIdx="1" presStyleCnt="3">
        <dgm:presLayoutVars>
          <dgm:bulletEnabled val="1"/>
        </dgm:presLayoutVars>
      </dgm:prSet>
      <dgm:spPr/>
      <dgm:t>
        <a:bodyPr/>
        <a:lstStyle/>
        <a:p>
          <a:endParaRPr lang="en-US"/>
        </a:p>
      </dgm:t>
    </dgm:pt>
    <dgm:pt modelId="{2AB123E5-2803-4B7A-91A0-F8375C3C469D}" type="pres">
      <dgm:prSet presAssocID="{6501F0BC-817F-4811-8E2A-E63620560761}" presName="comp3" presStyleCnt="0"/>
      <dgm:spPr/>
    </dgm:pt>
    <dgm:pt modelId="{05DBAA2D-769C-4F3E-8355-9022A19B0868}" type="pres">
      <dgm:prSet presAssocID="{6501F0BC-817F-4811-8E2A-E63620560761}" presName="circle3" presStyleLbl="node1" presStyleIdx="2" presStyleCnt="3"/>
      <dgm:spPr/>
      <dgm:t>
        <a:bodyPr/>
        <a:lstStyle/>
        <a:p>
          <a:endParaRPr lang="en-US"/>
        </a:p>
      </dgm:t>
    </dgm:pt>
    <dgm:pt modelId="{152DE09A-A0E2-4032-898E-31F1B830EE3B}" type="pres">
      <dgm:prSet presAssocID="{6501F0BC-817F-4811-8E2A-E63620560761}" presName="c3text" presStyleLbl="node1" presStyleIdx="2" presStyleCnt="3">
        <dgm:presLayoutVars>
          <dgm:bulletEnabled val="1"/>
        </dgm:presLayoutVars>
      </dgm:prSet>
      <dgm:spPr/>
      <dgm:t>
        <a:bodyPr/>
        <a:lstStyle/>
        <a:p>
          <a:endParaRPr lang="en-US"/>
        </a:p>
      </dgm:t>
    </dgm:pt>
  </dgm:ptLst>
  <dgm:cxnLst>
    <dgm:cxn modelId="{7C88A0EE-B5EA-4453-8FFC-491D37107BE2}" srcId="{6501F0BC-817F-4811-8E2A-E63620560761}" destId="{8083BC85-42AA-4106-BE43-8FF1DFFCCB2F}" srcOrd="1" destOrd="0" parTransId="{8899102E-9216-4026-A407-5C1C67FD5CD7}" sibTransId="{3FDAA06F-B3C3-4056-A0BC-9309F9244683}"/>
    <dgm:cxn modelId="{D1C6600F-B4E9-4622-B778-88A4C4D2EE05}" type="presOf" srcId="{FC81B6C4-8749-4D6E-86A0-0F000F6A71DC}" destId="{6B568F2C-6EBC-4A55-A9D0-FCF568103B25}" srcOrd="1" destOrd="0" presId="urn:microsoft.com/office/officeart/2005/8/layout/venn2"/>
    <dgm:cxn modelId="{7578A3F1-227E-4C33-A97A-FC5FA51011B7}" type="presOf" srcId="{FC81B6C4-8749-4D6E-86A0-0F000F6A71DC}" destId="{B3BB5838-BA59-4184-9DB6-2C9C50D4AAA7}" srcOrd="0" destOrd="0" presId="urn:microsoft.com/office/officeart/2005/8/layout/venn2"/>
    <dgm:cxn modelId="{6254C39B-1C1D-4E09-9719-DA8976096427}" type="presOf" srcId="{F3D7631D-97E7-411E-BAE2-869B2687F289}" destId="{152DE09A-A0E2-4032-898E-31F1B830EE3B}" srcOrd="1" destOrd="0" presId="urn:microsoft.com/office/officeart/2005/8/layout/venn2"/>
    <dgm:cxn modelId="{C8DB1196-0F2D-4C8C-829D-1A349873831A}" type="presOf" srcId="{F3D7631D-97E7-411E-BAE2-869B2687F289}" destId="{05DBAA2D-769C-4F3E-8355-9022A19B0868}" srcOrd="0" destOrd="0" presId="urn:microsoft.com/office/officeart/2005/8/layout/venn2"/>
    <dgm:cxn modelId="{4E616CF8-2215-4E45-8153-357156E0675F}" srcId="{6501F0BC-817F-4811-8E2A-E63620560761}" destId="{F3D7631D-97E7-411E-BAE2-869B2687F289}" srcOrd="2" destOrd="0" parTransId="{34991091-7BA3-4361-B2FF-9796AC121F98}" sibTransId="{B801379F-FAFD-4E8F-9918-70347B8E491B}"/>
    <dgm:cxn modelId="{9DFF7EB6-69D0-452E-9AA8-121ACE694BDC}" srcId="{6501F0BC-817F-4811-8E2A-E63620560761}" destId="{FC81B6C4-8749-4D6E-86A0-0F000F6A71DC}" srcOrd="0" destOrd="0" parTransId="{102ABA0D-8C05-4023-97E5-9B78995E8EE4}" sibTransId="{04C31446-546E-48CD-B390-55F65DF1094A}"/>
    <dgm:cxn modelId="{8A0AAB61-AD0B-4149-9F1D-4052F8B7B241}" type="presOf" srcId="{6501F0BC-817F-4811-8E2A-E63620560761}" destId="{250A9267-754B-42BF-AEE1-D23D4CB57628}" srcOrd="0" destOrd="0" presId="urn:microsoft.com/office/officeart/2005/8/layout/venn2"/>
    <dgm:cxn modelId="{AAA2D154-38E4-4C5D-8616-C51AFF40BF38}" type="presOf" srcId="{8083BC85-42AA-4106-BE43-8FF1DFFCCB2F}" destId="{312F5329-EF57-4009-938D-C38C63A61A25}" srcOrd="1" destOrd="0" presId="urn:microsoft.com/office/officeart/2005/8/layout/venn2"/>
    <dgm:cxn modelId="{010EC6AB-292E-4BC6-BBB0-58CF118C9B4B}" type="presOf" srcId="{8083BC85-42AA-4106-BE43-8FF1DFFCCB2F}" destId="{D0D8CBA6-B8FF-40B7-BDC6-9BADA4B80236}" srcOrd="0" destOrd="0" presId="urn:microsoft.com/office/officeart/2005/8/layout/venn2"/>
    <dgm:cxn modelId="{C7CC8F00-16A1-4F3F-8E1B-EECF18A166FA}" type="presParOf" srcId="{250A9267-754B-42BF-AEE1-D23D4CB57628}" destId="{C73F7FE6-A302-42CD-B03F-08276A06AC1A}" srcOrd="0" destOrd="0" presId="urn:microsoft.com/office/officeart/2005/8/layout/venn2"/>
    <dgm:cxn modelId="{2775263B-28C2-4E55-8235-DCA69618C788}" type="presParOf" srcId="{C73F7FE6-A302-42CD-B03F-08276A06AC1A}" destId="{B3BB5838-BA59-4184-9DB6-2C9C50D4AAA7}" srcOrd="0" destOrd="0" presId="urn:microsoft.com/office/officeart/2005/8/layout/venn2"/>
    <dgm:cxn modelId="{191D5E48-2CFF-465B-A90A-98436186E7EF}" type="presParOf" srcId="{C73F7FE6-A302-42CD-B03F-08276A06AC1A}" destId="{6B568F2C-6EBC-4A55-A9D0-FCF568103B25}" srcOrd="1" destOrd="0" presId="urn:microsoft.com/office/officeart/2005/8/layout/venn2"/>
    <dgm:cxn modelId="{E99824C3-0B82-45CF-8EE2-575F455BDA95}" type="presParOf" srcId="{250A9267-754B-42BF-AEE1-D23D4CB57628}" destId="{A4517DF5-CFD7-4ED0-BA2A-8D39D27D2DCA}" srcOrd="1" destOrd="0" presId="urn:microsoft.com/office/officeart/2005/8/layout/venn2"/>
    <dgm:cxn modelId="{2069EBBA-EA8C-42B0-A2C4-EC0DC65D3133}" type="presParOf" srcId="{A4517DF5-CFD7-4ED0-BA2A-8D39D27D2DCA}" destId="{D0D8CBA6-B8FF-40B7-BDC6-9BADA4B80236}" srcOrd="0" destOrd="0" presId="urn:microsoft.com/office/officeart/2005/8/layout/venn2"/>
    <dgm:cxn modelId="{177720F0-F299-4549-84A0-76FE55E88DD4}" type="presParOf" srcId="{A4517DF5-CFD7-4ED0-BA2A-8D39D27D2DCA}" destId="{312F5329-EF57-4009-938D-C38C63A61A25}" srcOrd="1" destOrd="0" presId="urn:microsoft.com/office/officeart/2005/8/layout/venn2"/>
    <dgm:cxn modelId="{C79BBCC8-5A44-47CC-B8C6-7CEB7ADBBC72}" type="presParOf" srcId="{250A9267-754B-42BF-AEE1-D23D4CB57628}" destId="{2AB123E5-2803-4B7A-91A0-F8375C3C469D}" srcOrd="2" destOrd="0" presId="urn:microsoft.com/office/officeart/2005/8/layout/venn2"/>
    <dgm:cxn modelId="{7262B9F2-849C-400F-98F4-BECCC7A7581F}" type="presParOf" srcId="{2AB123E5-2803-4B7A-91A0-F8375C3C469D}" destId="{05DBAA2D-769C-4F3E-8355-9022A19B0868}" srcOrd="0" destOrd="0" presId="urn:microsoft.com/office/officeart/2005/8/layout/venn2"/>
    <dgm:cxn modelId="{EBA71282-A228-46F9-B992-3D58BA8E0FD9}" type="presParOf" srcId="{2AB123E5-2803-4B7A-91A0-F8375C3C469D}" destId="{152DE09A-A0E2-4032-898E-31F1B830EE3B}" srcOrd="1" destOrd="0" presId="urn:microsoft.com/office/officeart/2005/8/layout/venn2"/>
  </dgm:cxnLst>
  <dgm:bg/>
  <dgm:whole/>
</dgm:dataModel>
</file>

<file path=ppt/diagrams/data5.xml><?xml version="1.0" encoding="utf-8"?>
<dgm:dataModel xmlns:dgm="http://schemas.openxmlformats.org/drawingml/2006/diagram" xmlns:a="http://schemas.openxmlformats.org/drawingml/2006/main">
  <dgm:ptLst>
    <dgm:pt modelId="{6B2F0E55-1D3B-4882-B7AD-7020F3A2F5F2}" type="doc">
      <dgm:prSet loTypeId="urn:microsoft.com/office/officeart/2005/8/layout/radial6" loCatId="cycle" qsTypeId="urn:microsoft.com/office/officeart/2005/8/quickstyle/simple4" qsCatId="simple" csTypeId="urn:microsoft.com/office/officeart/2005/8/colors/colorful3" csCatId="colorful" phldr="1"/>
      <dgm:spPr/>
      <dgm:t>
        <a:bodyPr/>
        <a:lstStyle/>
        <a:p>
          <a:endParaRPr lang="en-US"/>
        </a:p>
      </dgm:t>
    </dgm:pt>
    <dgm:pt modelId="{B5A29482-7680-40D3-8984-6D4047E481A0}">
      <dgm:prSet phldrT="[Text]"/>
      <dgm:spPr/>
      <dgm:t>
        <a:bodyPr/>
        <a:lstStyle/>
        <a:p>
          <a:r>
            <a:rPr lang="en-US" dirty="0" smtClean="0"/>
            <a:t>Open</a:t>
          </a:r>
        </a:p>
        <a:p>
          <a:r>
            <a:rPr lang="en-US" dirty="0" smtClean="0"/>
            <a:t>Instruction</a:t>
          </a:r>
          <a:endParaRPr lang="en-US" dirty="0"/>
        </a:p>
      </dgm:t>
    </dgm:pt>
    <dgm:pt modelId="{8F22FE2F-3661-4B7E-AB36-A81D6B7E55E6}" type="parTrans" cxnId="{487FB1BD-049B-4C69-B68B-BCC03B2742B6}">
      <dgm:prSet/>
      <dgm:spPr/>
      <dgm:t>
        <a:bodyPr/>
        <a:lstStyle/>
        <a:p>
          <a:endParaRPr lang="en-US"/>
        </a:p>
      </dgm:t>
    </dgm:pt>
    <dgm:pt modelId="{C511517B-57E7-40BF-B654-A72D628B1CF9}" type="sibTrans" cxnId="{487FB1BD-049B-4C69-B68B-BCC03B2742B6}">
      <dgm:prSet/>
      <dgm:spPr/>
      <dgm:t>
        <a:bodyPr/>
        <a:lstStyle/>
        <a:p>
          <a:endParaRPr lang="en-US"/>
        </a:p>
      </dgm:t>
    </dgm:pt>
    <dgm:pt modelId="{F0707124-5056-4A6F-9CF5-4F10BBE01771}">
      <dgm:prSet phldrT="[Text]"/>
      <dgm:spPr/>
      <dgm:t>
        <a:bodyPr/>
        <a:lstStyle/>
        <a:p>
          <a:r>
            <a:rPr lang="en-US" dirty="0" smtClean="0"/>
            <a:t>Present</a:t>
          </a:r>
          <a:endParaRPr lang="en-US" dirty="0"/>
        </a:p>
      </dgm:t>
    </dgm:pt>
    <dgm:pt modelId="{8CEBEEA9-4CF9-4710-8C9B-B11A4BA85956}" type="parTrans" cxnId="{962E7F1F-7565-4CDE-A49F-F316431B364D}">
      <dgm:prSet/>
      <dgm:spPr/>
      <dgm:t>
        <a:bodyPr/>
        <a:lstStyle/>
        <a:p>
          <a:endParaRPr lang="en-US"/>
        </a:p>
      </dgm:t>
    </dgm:pt>
    <dgm:pt modelId="{61A87210-04F4-4A45-BE41-3F96316B5BB7}" type="sibTrans" cxnId="{962E7F1F-7565-4CDE-A49F-F316431B364D}">
      <dgm:prSet/>
      <dgm:spPr/>
      <dgm:t>
        <a:bodyPr/>
        <a:lstStyle/>
        <a:p>
          <a:endParaRPr lang="en-US" dirty="0"/>
        </a:p>
      </dgm:t>
    </dgm:pt>
    <dgm:pt modelId="{A2D8BA27-445C-42FA-BDC7-B66A956DEDA1}">
      <dgm:prSet phldrT="[Text]"/>
      <dgm:spPr/>
      <dgm:t>
        <a:bodyPr/>
        <a:lstStyle/>
        <a:p>
          <a:r>
            <a:rPr lang="en-US" dirty="0" smtClean="0"/>
            <a:t>Practice</a:t>
          </a:r>
          <a:endParaRPr lang="en-US" dirty="0"/>
        </a:p>
      </dgm:t>
    </dgm:pt>
    <dgm:pt modelId="{6CBA3E7E-0E48-424A-A2D9-FF09541B23D6}" type="parTrans" cxnId="{D2995B4F-246E-4CCB-911E-257F3978F1EE}">
      <dgm:prSet/>
      <dgm:spPr/>
      <dgm:t>
        <a:bodyPr/>
        <a:lstStyle/>
        <a:p>
          <a:endParaRPr lang="en-US"/>
        </a:p>
      </dgm:t>
    </dgm:pt>
    <dgm:pt modelId="{BF1A21F5-73DD-4DC5-B78C-8A9814AF8351}" type="sibTrans" cxnId="{D2995B4F-246E-4CCB-911E-257F3978F1EE}">
      <dgm:prSet/>
      <dgm:spPr/>
      <dgm:t>
        <a:bodyPr/>
        <a:lstStyle/>
        <a:p>
          <a:endParaRPr lang="en-US" dirty="0"/>
        </a:p>
      </dgm:t>
    </dgm:pt>
    <dgm:pt modelId="{D9BF1DA6-7628-4E28-B89D-69A61467373A}">
      <dgm:prSet phldrT="[Text]"/>
      <dgm:spPr/>
      <dgm:t>
        <a:bodyPr/>
        <a:lstStyle/>
        <a:p>
          <a:r>
            <a:rPr lang="en-US" dirty="0" smtClean="0"/>
            <a:t>Feedback</a:t>
          </a:r>
          <a:endParaRPr lang="en-US" dirty="0"/>
        </a:p>
      </dgm:t>
    </dgm:pt>
    <dgm:pt modelId="{E892971B-F21F-4ACE-867A-0FA084641E3B}" type="parTrans" cxnId="{B1A4FE12-B7A8-478A-AE0D-7156E73CC897}">
      <dgm:prSet/>
      <dgm:spPr/>
      <dgm:t>
        <a:bodyPr/>
        <a:lstStyle/>
        <a:p>
          <a:endParaRPr lang="en-US"/>
        </a:p>
      </dgm:t>
    </dgm:pt>
    <dgm:pt modelId="{86ED37DF-D0BB-47A3-B251-67550BEE7C97}" type="sibTrans" cxnId="{B1A4FE12-B7A8-478A-AE0D-7156E73CC897}">
      <dgm:prSet/>
      <dgm:spPr/>
      <dgm:t>
        <a:bodyPr/>
        <a:lstStyle/>
        <a:p>
          <a:endParaRPr lang="en-US" dirty="0"/>
        </a:p>
      </dgm:t>
    </dgm:pt>
    <dgm:pt modelId="{F7B5AFE7-67B9-4BC3-BFDF-62A0C304F2B6}" type="pres">
      <dgm:prSet presAssocID="{6B2F0E55-1D3B-4882-B7AD-7020F3A2F5F2}" presName="Name0" presStyleCnt="0">
        <dgm:presLayoutVars>
          <dgm:chMax val="1"/>
          <dgm:dir/>
          <dgm:animLvl val="ctr"/>
          <dgm:resizeHandles val="exact"/>
        </dgm:presLayoutVars>
      </dgm:prSet>
      <dgm:spPr/>
      <dgm:t>
        <a:bodyPr/>
        <a:lstStyle/>
        <a:p>
          <a:endParaRPr lang="en-US"/>
        </a:p>
      </dgm:t>
    </dgm:pt>
    <dgm:pt modelId="{CD1F9F29-2387-44F2-A3D7-6EB780D9DC45}" type="pres">
      <dgm:prSet presAssocID="{B5A29482-7680-40D3-8984-6D4047E481A0}" presName="centerShape" presStyleLbl="node0" presStyleIdx="0" presStyleCnt="1"/>
      <dgm:spPr/>
      <dgm:t>
        <a:bodyPr/>
        <a:lstStyle/>
        <a:p>
          <a:endParaRPr lang="en-US"/>
        </a:p>
      </dgm:t>
    </dgm:pt>
    <dgm:pt modelId="{C72B608A-F6CE-466E-AD62-64A22840A89E}" type="pres">
      <dgm:prSet presAssocID="{F0707124-5056-4A6F-9CF5-4F10BBE01771}" presName="node" presStyleLbl="node1" presStyleIdx="0" presStyleCnt="3">
        <dgm:presLayoutVars>
          <dgm:bulletEnabled val="1"/>
        </dgm:presLayoutVars>
      </dgm:prSet>
      <dgm:spPr/>
      <dgm:t>
        <a:bodyPr/>
        <a:lstStyle/>
        <a:p>
          <a:endParaRPr lang="en-US"/>
        </a:p>
      </dgm:t>
    </dgm:pt>
    <dgm:pt modelId="{6668B14B-B764-4658-8A5A-34A7EEC5F894}" type="pres">
      <dgm:prSet presAssocID="{F0707124-5056-4A6F-9CF5-4F10BBE01771}" presName="dummy" presStyleCnt="0"/>
      <dgm:spPr/>
      <dgm:t>
        <a:bodyPr/>
        <a:lstStyle/>
        <a:p>
          <a:endParaRPr lang="en-US"/>
        </a:p>
      </dgm:t>
    </dgm:pt>
    <dgm:pt modelId="{673BEE0C-0461-4BCA-AC62-0A179B4C101B}" type="pres">
      <dgm:prSet presAssocID="{61A87210-04F4-4A45-BE41-3F96316B5BB7}" presName="sibTrans" presStyleLbl="sibTrans2D1" presStyleIdx="0" presStyleCnt="3"/>
      <dgm:spPr/>
      <dgm:t>
        <a:bodyPr/>
        <a:lstStyle/>
        <a:p>
          <a:endParaRPr lang="en-US"/>
        </a:p>
      </dgm:t>
    </dgm:pt>
    <dgm:pt modelId="{1CE866E5-FF38-4C9D-88A8-C8B1BCCD4E90}" type="pres">
      <dgm:prSet presAssocID="{A2D8BA27-445C-42FA-BDC7-B66A956DEDA1}" presName="node" presStyleLbl="node1" presStyleIdx="1" presStyleCnt="3">
        <dgm:presLayoutVars>
          <dgm:bulletEnabled val="1"/>
        </dgm:presLayoutVars>
      </dgm:prSet>
      <dgm:spPr/>
      <dgm:t>
        <a:bodyPr/>
        <a:lstStyle/>
        <a:p>
          <a:endParaRPr lang="en-US"/>
        </a:p>
      </dgm:t>
    </dgm:pt>
    <dgm:pt modelId="{A155A250-4651-4D40-B9C2-DFC4B6712A82}" type="pres">
      <dgm:prSet presAssocID="{A2D8BA27-445C-42FA-BDC7-B66A956DEDA1}" presName="dummy" presStyleCnt="0"/>
      <dgm:spPr/>
      <dgm:t>
        <a:bodyPr/>
        <a:lstStyle/>
        <a:p>
          <a:endParaRPr lang="en-US"/>
        </a:p>
      </dgm:t>
    </dgm:pt>
    <dgm:pt modelId="{C612AE40-07BC-448E-914E-D48CA25FCFB5}" type="pres">
      <dgm:prSet presAssocID="{BF1A21F5-73DD-4DC5-B78C-8A9814AF8351}" presName="sibTrans" presStyleLbl="sibTrans2D1" presStyleIdx="1" presStyleCnt="3"/>
      <dgm:spPr/>
      <dgm:t>
        <a:bodyPr/>
        <a:lstStyle/>
        <a:p>
          <a:endParaRPr lang="en-US"/>
        </a:p>
      </dgm:t>
    </dgm:pt>
    <dgm:pt modelId="{C8310EA3-EF41-47DE-9AE7-44E26DAAE0C8}" type="pres">
      <dgm:prSet presAssocID="{D9BF1DA6-7628-4E28-B89D-69A61467373A}" presName="node" presStyleLbl="node1" presStyleIdx="2" presStyleCnt="3">
        <dgm:presLayoutVars>
          <dgm:bulletEnabled val="1"/>
        </dgm:presLayoutVars>
      </dgm:prSet>
      <dgm:spPr/>
      <dgm:t>
        <a:bodyPr/>
        <a:lstStyle/>
        <a:p>
          <a:endParaRPr lang="en-US"/>
        </a:p>
      </dgm:t>
    </dgm:pt>
    <dgm:pt modelId="{7D565743-0C8E-4C2E-810A-B593E91B1198}" type="pres">
      <dgm:prSet presAssocID="{D9BF1DA6-7628-4E28-B89D-69A61467373A}" presName="dummy" presStyleCnt="0"/>
      <dgm:spPr/>
      <dgm:t>
        <a:bodyPr/>
        <a:lstStyle/>
        <a:p>
          <a:endParaRPr lang="en-US"/>
        </a:p>
      </dgm:t>
    </dgm:pt>
    <dgm:pt modelId="{0B40DD2B-C28C-4B12-BA19-003F3FA48BE4}" type="pres">
      <dgm:prSet presAssocID="{86ED37DF-D0BB-47A3-B251-67550BEE7C97}" presName="sibTrans" presStyleLbl="sibTrans2D1" presStyleIdx="2" presStyleCnt="3"/>
      <dgm:spPr/>
      <dgm:t>
        <a:bodyPr/>
        <a:lstStyle/>
        <a:p>
          <a:endParaRPr lang="en-US"/>
        </a:p>
      </dgm:t>
    </dgm:pt>
  </dgm:ptLst>
  <dgm:cxnLst>
    <dgm:cxn modelId="{962E7F1F-7565-4CDE-A49F-F316431B364D}" srcId="{B5A29482-7680-40D3-8984-6D4047E481A0}" destId="{F0707124-5056-4A6F-9CF5-4F10BBE01771}" srcOrd="0" destOrd="0" parTransId="{8CEBEEA9-4CF9-4710-8C9B-B11A4BA85956}" sibTransId="{61A87210-04F4-4A45-BE41-3F96316B5BB7}"/>
    <dgm:cxn modelId="{30306572-5D8D-4D88-921B-0F66FC7ADC54}" type="presOf" srcId="{86ED37DF-D0BB-47A3-B251-67550BEE7C97}" destId="{0B40DD2B-C28C-4B12-BA19-003F3FA48BE4}" srcOrd="0" destOrd="0" presId="urn:microsoft.com/office/officeart/2005/8/layout/radial6"/>
    <dgm:cxn modelId="{C84E24A8-10AF-4C58-9108-A150F091B16C}" type="presOf" srcId="{D9BF1DA6-7628-4E28-B89D-69A61467373A}" destId="{C8310EA3-EF41-47DE-9AE7-44E26DAAE0C8}" srcOrd="0" destOrd="0" presId="urn:microsoft.com/office/officeart/2005/8/layout/radial6"/>
    <dgm:cxn modelId="{C93CC7B6-D297-4065-924D-89E25959E0B9}" type="presOf" srcId="{F0707124-5056-4A6F-9CF5-4F10BBE01771}" destId="{C72B608A-F6CE-466E-AD62-64A22840A89E}" srcOrd="0" destOrd="0" presId="urn:microsoft.com/office/officeart/2005/8/layout/radial6"/>
    <dgm:cxn modelId="{3FD5A60A-56BC-4B9C-9430-64CCF8DCD4A5}" type="presOf" srcId="{BF1A21F5-73DD-4DC5-B78C-8A9814AF8351}" destId="{C612AE40-07BC-448E-914E-D48CA25FCFB5}" srcOrd="0" destOrd="0" presId="urn:microsoft.com/office/officeart/2005/8/layout/radial6"/>
    <dgm:cxn modelId="{D2EB4E41-C221-4663-B1AB-875712C6AA06}" type="presOf" srcId="{6B2F0E55-1D3B-4882-B7AD-7020F3A2F5F2}" destId="{F7B5AFE7-67B9-4BC3-BFDF-62A0C304F2B6}" srcOrd="0" destOrd="0" presId="urn:microsoft.com/office/officeart/2005/8/layout/radial6"/>
    <dgm:cxn modelId="{846A4CD2-5055-417D-AC85-A272119F9D9E}" type="presOf" srcId="{61A87210-04F4-4A45-BE41-3F96316B5BB7}" destId="{673BEE0C-0461-4BCA-AC62-0A179B4C101B}" srcOrd="0" destOrd="0" presId="urn:microsoft.com/office/officeart/2005/8/layout/radial6"/>
    <dgm:cxn modelId="{487FB1BD-049B-4C69-B68B-BCC03B2742B6}" srcId="{6B2F0E55-1D3B-4882-B7AD-7020F3A2F5F2}" destId="{B5A29482-7680-40D3-8984-6D4047E481A0}" srcOrd="0" destOrd="0" parTransId="{8F22FE2F-3661-4B7E-AB36-A81D6B7E55E6}" sibTransId="{C511517B-57E7-40BF-B654-A72D628B1CF9}"/>
    <dgm:cxn modelId="{15EF844A-39A6-488B-BED1-9AC2A2AF0F94}" type="presOf" srcId="{B5A29482-7680-40D3-8984-6D4047E481A0}" destId="{CD1F9F29-2387-44F2-A3D7-6EB780D9DC45}" srcOrd="0" destOrd="0" presId="urn:microsoft.com/office/officeart/2005/8/layout/radial6"/>
    <dgm:cxn modelId="{D2995B4F-246E-4CCB-911E-257F3978F1EE}" srcId="{B5A29482-7680-40D3-8984-6D4047E481A0}" destId="{A2D8BA27-445C-42FA-BDC7-B66A956DEDA1}" srcOrd="1" destOrd="0" parTransId="{6CBA3E7E-0E48-424A-A2D9-FF09541B23D6}" sibTransId="{BF1A21F5-73DD-4DC5-B78C-8A9814AF8351}"/>
    <dgm:cxn modelId="{DBBC7249-6EA2-4C25-A77E-AE716FF58ABD}" type="presOf" srcId="{A2D8BA27-445C-42FA-BDC7-B66A956DEDA1}" destId="{1CE866E5-FF38-4C9D-88A8-C8B1BCCD4E90}" srcOrd="0" destOrd="0" presId="urn:microsoft.com/office/officeart/2005/8/layout/radial6"/>
    <dgm:cxn modelId="{B1A4FE12-B7A8-478A-AE0D-7156E73CC897}" srcId="{B5A29482-7680-40D3-8984-6D4047E481A0}" destId="{D9BF1DA6-7628-4E28-B89D-69A61467373A}" srcOrd="2" destOrd="0" parTransId="{E892971B-F21F-4ACE-867A-0FA084641E3B}" sibTransId="{86ED37DF-D0BB-47A3-B251-67550BEE7C97}"/>
    <dgm:cxn modelId="{B5BA2C02-FBCD-4AFB-ABC0-B0B0D2C0D6F6}" type="presParOf" srcId="{F7B5AFE7-67B9-4BC3-BFDF-62A0C304F2B6}" destId="{CD1F9F29-2387-44F2-A3D7-6EB780D9DC45}" srcOrd="0" destOrd="0" presId="urn:microsoft.com/office/officeart/2005/8/layout/radial6"/>
    <dgm:cxn modelId="{33C6DA98-1AE5-413B-B043-F2E7A69F5C7C}" type="presParOf" srcId="{F7B5AFE7-67B9-4BC3-BFDF-62A0C304F2B6}" destId="{C72B608A-F6CE-466E-AD62-64A22840A89E}" srcOrd="1" destOrd="0" presId="urn:microsoft.com/office/officeart/2005/8/layout/radial6"/>
    <dgm:cxn modelId="{09BB5FE5-9360-4A84-AA3A-B95FEF813C48}" type="presParOf" srcId="{F7B5AFE7-67B9-4BC3-BFDF-62A0C304F2B6}" destId="{6668B14B-B764-4658-8A5A-34A7EEC5F894}" srcOrd="2" destOrd="0" presId="urn:microsoft.com/office/officeart/2005/8/layout/radial6"/>
    <dgm:cxn modelId="{94727067-7A3C-4557-8F80-43EC8068E603}" type="presParOf" srcId="{F7B5AFE7-67B9-4BC3-BFDF-62A0C304F2B6}" destId="{673BEE0C-0461-4BCA-AC62-0A179B4C101B}" srcOrd="3" destOrd="0" presId="urn:microsoft.com/office/officeart/2005/8/layout/radial6"/>
    <dgm:cxn modelId="{59B18F50-AF8F-423E-9C4A-103F256920CE}" type="presParOf" srcId="{F7B5AFE7-67B9-4BC3-BFDF-62A0C304F2B6}" destId="{1CE866E5-FF38-4C9D-88A8-C8B1BCCD4E90}" srcOrd="4" destOrd="0" presId="urn:microsoft.com/office/officeart/2005/8/layout/radial6"/>
    <dgm:cxn modelId="{88A35DEF-E931-47FE-833B-78073D34C4E3}" type="presParOf" srcId="{F7B5AFE7-67B9-4BC3-BFDF-62A0C304F2B6}" destId="{A155A250-4651-4D40-B9C2-DFC4B6712A82}" srcOrd="5" destOrd="0" presId="urn:microsoft.com/office/officeart/2005/8/layout/radial6"/>
    <dgm:cxn modelId="{453943F1-EAFA-4206-BDD1-E67D39ADC4A8}" type="presParOf" srcId="{F7B5AFE7-67B9-4BC3-BFDF-62A0C304F2B6}" destId="{C612AE40-07BC-448E-914E-D48CA25FCFB5}" srcOrd="6" destOrd="0" presId="urn:microsoft.com/office/officeart/2005/8/layout/radial6"/>
    <dgm:cxn modelId="{DBCC551F-ED4E-4EA3-965D-00BE92BB1601}" type="presParOf" srcId="{F7B5AFE7-67B9-4BC3-BFDF-62A0C304F2B6}" destId="{C8310EA3-EF41-47DE-9AE7-44E26DAAE0C8}" srcOrd="7" destOrd="0" presId="urn:microsoft.com/office/officeart/2005/8/layout/radial6"/>
    <dgm:cxn modelId="{576DA8B7-E26F-46E4-B423-8BF97E8316BE}" type="presParOf" srcId="{F7B5AFE7-67B9-4BC3-BFDF-62A0C304F2B6}" destId="{7D565743-0C8E-4C2E-810A-B593E91B1198}" srcOrd="8" destOrd="0" presId="urn:microsoft.com/office/officeart/2005/8/layout/radial6"/>
    <dgm:cxn modelId="{A35E2F11-F8BC-4C51-BEF2-43FD721CADBE}" type="presParOf" srcId="{F7B5AFE7-67B9-4BC3-BFDF-62A0C304F2B6}" destId="{0B40DD2B-C28C-4B12-BA19-003F3FA48BE4}" srcOrd="9" destOrd="0" presId="urn:microsoft.com/office/officeart/2005/8/layout/radial6"/>
  </dgm:cxnLst>
  <dgm:bg/>
  <dgm:whole/>
</dgm:dataModel>
</file>

<file path=ppt/diagrams/data6.xml><?xml version="1.0" encoding="utf-8"?>
<dgm:dataModel xmlns:dgm="http://schemas.openxmlformats.org/drawingml/2006/diagram" xmlns:a="http://schemas.openxmlformats.org/drawingml/2006/main">
  <dgm:ptLst>
    <dgm:pt modelId="{6B2F0E55-1D3B-4882-B7AD-7020F3A2F5F2}" type="doc">
      <dgm:prSet loTypeId="urn:microsoft.com/office/officeart/2005/8/layout/radial6" loCatId="cycle" qsTypeId="urn:microsoft.com/office/officeart/2005/8/quickstyle/simple4" qsCatId="simple" csTypeId="urn:microsoft.com/office/officeart/2005/8/colors/colorful3" csCatId="colorful" phldr="1"/>
      <dgm:spPr/>
      <dgm:t>
        <a:bodyPr/>
        <a:lstStyle/>
        <a:p>
          <a:endParaRPr lang="en-US"/>
        </a:p>
      </dgm:t>
    </dgm:pt>
    <dgm:pt modelId="{F0707124-5056-4A6F-9CF5-4F10BBE01771}">
      <dgm:prSet phldrT="[Text]"/>
      <dgm:spPr/>
      <dgm:t>
        <a:bodyPr/>
        <a:lstStyle/>
        <a:p>
          <a:r>
            <a:rPr lang="en-US" dirty="0" smtClean="0"/>
            <a:t>Present</a:t>
          </a:r>
          <a:endParaRPr lang="en-US" dirty="0"/>
        </a:p>
      </dgm:t>
    </dgm:pt>
    <dgm:pt modelId="{8CEBEEA9-4CF9-4710-8C9B-B11A4BA85956}" type="parTrans" cxnId="{962E7F1F-7565-4CDE-A49F-F316431B364D}">
      <dgm:prSet/>
      <dgm:spPr/>
      <dgm:t>
        <a:bodyPr/>
        <a:lstStyle/>
        <a:p>
          <a:endParaRPr lang="en-US"/>
        </a:p>
      </dgm:t>
    </dgm:pt>
    <dgm:pt modelId="{61A87210-04F4-4A45-BE41-3F96316B5BB7}" type="sibTrans" cxnId="{962E7F1F-7565-4CDE-A49F-F316431B364D}">
      <dgm:prSet/>
      <dgm:spPr/>
      <dgm:t>
        <a:bodyPr/>
        <a:lstStyle/>
        <a:p>
          <a:endParaRPr lang="en-US" dirty="0"/>
        </a:p>
      </dgm:t>
    </dgm:pt>
    <dgm:pt modelId="{A2D8BA27-445C-42FA-BDC7-B66A956DEDA1}">
      <dgm:prSet phldrT="[Text]"/>
      <dgm:spPr/>
      <dgm:t>
        <a:bodyPr/>
        <a:lstStyle/>
        <a:p>
          <a:r>
            <a:rPr lang="en-US" dirty="0" smtClean="0"/>
            <a:t>Practice</a:t>
          </a:r>
          <a:endParaRPr lang="en-US" dirty="0"/>
        </a:p>
      </dgm:t>
    </dgm:pt>
    <dgm:pt modelId="{6CBA3E7E-0E48-424A-A2D9-FF09541B23D6}" type="parTrans" cxnId="{D2995B4F-246E-4CCB-911E-257F3978F1EE}">
      <dgm:prSet/>
      <dgm:spPr/>
      <dgm:t>
        <a:bodyPr/>
        <a:lstStyle/>
        <a:p>
          <a:endParaRPr lang="en-US"/>
        </a:p>
      </dgm:t>
    </dgm:pt>
    <dgm:pt modelId="{BF1A21F5-73DD-4DC5-B78C-8A9814AF8351}" type="sibTrans" cxnId="{D2995B4F-246E-4CCB-911E-257F3978F1EE}">
      <dgm:prSet/>
      <dgm:spPr/>
      <dgm:t>
        <a:bodyPr/>
        <a:lstStyle/>
        <a:p>
          <a:endParaRPr lang="en-US" dirty="0"/>
        </a:p>
      </dgm:t>
    </dgm:pt>
    <dgm:pt modelId="{D9BF1DA6-7628-4E28-B89D-69A61467373A}">
      <dgm:prSet phldrT="[Text]"/>
      <dgm:spPr/>
      <dgm:t>
        <a:bodyPr/>
        <a:lstStyle/>
        <a:p>
          <a:r>
            <a:rPr lang="en-US" dirty="0" smtClean="0"/>
            <a:t>Feedback</a:t>
          </a:r>
          <a:endParaRPr lang="en-US" dirty="0"/>
        </a:p>
      </dgm:t>
    </dgm:pt>
    <dgm:pt modelId="{E892971B-F21F-4ACE-867A-0FA084641E3B}" type="parTrans" cxnId="{B1A4FE12-B7A8-478A-AE0D-7156E73CC897}">
      <dgm:prSet/>
      <dgm:spPr/>
      <dgm:t>
        <a:bodyPr/>
        <a:lstStyle/>
        <a:p>
          <a:endParaRPr lang="en-US"/>
        </a:p>
      </dgm:t>
    </dgm:pt>
    <dgm:pt modelId="{86ED37DF-D0BB-47A3-B251-67550BEE7C97}" type="sibTrans" cxnId="{B1A4FE12-B7A8-478A-AE0D-7156E73CC897}">
      <dgm:prSet/>
      <dgm:spPr/>
      <dgm:t>
        <a:bodyPr/>
        <a:lstStyle/>
        <a:p>
          <a:endParaRPr lang="en-US" dirty="0"/>
        </a:p>
      </dgm:t>
    </dgm:pt>
    <dgm:pt modelId="{B5A29482-7680-40D3-8984-6D4047E481A0}">
      <dgm:prSet phldrT="[Text]" custT="1"/>
      <dgm:spPr/>
      <dgm:t>
        <a:bodyPr/>
        <a:lstStyle/>
        <a:p>
          <a:r>
            <a:rPr lang="en-US" sz="2800" b="0" u="none" dirty="0" smtClean="0"/>
            <a:t>How to blend  open educational practices with</a:t>
          </a:r>
          <a:r>
            <a:rPr lang="en-US" sz="2800" b="0" u="none" baseline="0" dirty="0" smtClean="0"/>
            <a:t> </a:t>
          </a:r>
          <a:r>
            <a:rPr lang="en-US" sz="2800" b="0" u="none" dirty="0" smtClean="0"/>
            <a:t>traditional instructional principles</a:t>
          </a:r>
          <a:endParaRPr lang="en-US" sz="2800" b="0" u="none" dirty="0"/>
        </a:p>
      </dgm:t>
    </dgm:pt>
    <dgm:pt modelId="{C511517B-57E7-40BF-B654-A72D628B1CF9}" type="sibTrans" cxnId="{487FB1BD-049B-4C69-B68B-BCC03B2742B6}">
      <dgm:prSet/>
      <dgm:spPr/>
      <dgm:t>
        <a:bodyPr/>
        <a:lstStyle/>
        <a:p>
          <a:endParaRPr lang="en-US"/>
        </a:p>
      </dgm:t>
    </dgm:pt>
    <dgm:pt modelId="{8F22FE2F-3661-4B7E-AB36-A81D6B7E55E6}" type="parTrans" cxnId="{487FB1BD-049B-4C69-B68B-BCC03B2742B6}">
      <dgm:prSet/>
      <dgm:spPr/>
      <dgm:t>
        <a:bodyPr/>
        <a:lstStyle/>
        <a:p>
          <a:endParaRPr lang="en-US"/>
        </a:p>
      </dgm:t>
    </dgm:pt>
    <dgm:pt modelId="{F7B5AFE7-67B9-4BC3-BFDF-62A0C304F2B6}" type="pres">
      <dgm:prSet presAssocID="{6B2F0E55-1D3B-4882-B7AD-7020F3A2F5F2}" presName="Name0" presStyleCnt="0">
        <dgm:presLayoutVars>
          <dgm:chMax val="1"/>
          <dgm:dir/>
          <dgm:animLvl val="ctr"/>
          <dgm:resizeHandles val="exact"/>
        </dgm:presLayoutVars>
      </dgm:prSet>
      <dgm:spPr/>
      <dgm:t>
        <a:bodyPr/>
        <a:lstStyle/>
        <a:p>
          <a:endParaRPr lang="en-US"/>
        </a:p>
      </dgm:t>
    </dgm:pt>
    <dgm:pt modelId="{CD1F9F29-2387-44F2-A3D7-6EB780D9DC45}" type="pres">
      <dgm:prSet presAssocID="{B5A29482-7680-40D3-8984-6D4047E481A0}" presName="centerShape" presStyleLbl="node0" presStyleIdx="0" presStyleCnt="1" custScaleX="156378" custScaleY="153966"/>
      <dgm:spPr/>
      <dgm:t>
        <a:bodyPr/>
        <a:lstStyle/>
        <a:p>
          <a:endParaRPr lang="en-US"/>
        </a:p>
      </dgm:t>
    </dgm:pt>
    <dgm:pt modelId="{C72B608A-F6CE-466E-AD62-64A22840A89E}" type="pres">
      <dgm:prSet presAssocID="{F0707124-5056-4A6F-9CF5-4F10BBE01771}" presName="node" presStyleLbl="node1" presStyleIdx="0" presStyleCnt="3">
        <dgm:presLayoutVars>
          <dgm:bulletEnabled val="1"/>
        </dgm:presLayoutVars>
      </dgm:prSet>
      <dgm:spPr/>
      <dgm:t>
        <a:bodyPr/>
        <a:lstStyle/>
        <a:p>
          <a:endParaRPr lang="en-US"/>
        </a:p>
      </dgm:t>
    </dgm:pt>
    <dgm:pt modelId="{6668B14B-B764-4658-8A5A-34A7EEC5F894}" type="pres">
      <dgm:prSet presAssocID="{F0707124-5056-4A6F-9CF5-4F10BBE01771}" presName="dummy" presStyleCnt="0"/>
      <dgm:spPr/>
      <dgm:t>
        <a:bodyPr/>
        <a:lstStyle/>
        <a:p>
          <a:endParaRPr lang="en-US"/>
        </a:p>
      </dgm:t>
    </dgm:pt>
    <dgm:pt modelId="{673BEE0C-0461-4BCA-AC62-0A179B4C101B}" type="pres">
      <dgm:prSet presAssocID="{61A87210-04F4-4A45-BE41-3F96316B5BB7}" presName="sibTrans" presStyleLbl="sibTrans2D1" presStyleIdx="0" presStyleCnt="3"/>
      <dgm:spPr/>
      <dgm:t>
        <a:bodyPr/>
        <a:lstStyle/>
        <a:p>
          <a:endParaRPr lang="en-US"/>
        </a:p>
      </dgm:t>
    </dgm:pt>
    <dgm:pt modelId="{1CE866E5-FF38-4C9D-88A8-C8B1BCCD4E90}" type="pres">
      <dgm:prSet presAssocID="{A2D8BA27-445C-42FA-BDC7-B66A956DEDA1}" presName="node" presStyleLbl="node1" presStyleIdx="1" presStyleCnt="3">
        <dgm:presLayoutVars>
          <dgm:bulletEnabled val="1"/>
        </dgm:presLayoutVars>
      </dgm:prSet>
      <dgm:spPr/>
      <dgm:t>
        <a:bodyPr/>
        <a:lstStyle/>
        <a:p>
          <a:endParaRPr lang="en-US"/>
        </a:p>
      </dgm:t>
    </dgm:pt>
    <dgm:pt modelId="{A155A250-4651-4D40-B9C2-DFC4B6712A82}" type="pres">
      <dgm:prSet presAssocID="{A2D8BA27-445C-42FA-BDC7-B66A956DEDA1}" presName="dummy" presStyleCnt="0"/>
      <dgm:spPr/>
      <dgm:t>
        <a:bodyPr/>
        <a:lstStyle/>
        <a:p>
          <a:endParaRPr lang="en-US"/>
        </a:p>
      </dgm:t>
    </dgm:pt>
    <dgm:pt modelId="{C612AE40-07BC-448E-914E-D48CA25FCFB5}" type="pres">
      <dgm:prSet presAssocID="{BF1A21F5-73DD-4DC5-B78C-8A9814AF8351}" presName="sibTrans" presStyleLbl="sibTrans2D1" presStyleIdx="1" presStyleCnt="3"/>
      <dgm:spPr/>
      <dgm:t>
        <a:bodyPr/>
        <a:lstStyle/>
        <a:p>
          <a:endParaRPr lang="en-US"/>
        </a:p>
      </dgm:t>
    </dgm:pt>
    <dgm:pt modelId="{C8310EA3-EF41-47DE-9AE7-44E26DAAE0C8}" type="pres">
      <dgm:prSet presAssocID="{D9BF1DA6-7628-4E28-B89D-69A61467373A}" presName="node" presStyleLbl="node1" presStyleIdx="2" presStyleCnt="3">
        <dgm:presLayoutVars>
          <dgm:bulletEnabled val="1"/>
        </dgm:presLayoutVars>
      </dgm:prSet>
      <dgm:spPr/>
      <dgm:t>
        <a:bodyPr/>
        <a:lstStyle/>
        <a:p>
          <a:endParaRPr lang="en-US"/>
        </a:p>
      </dgm:t>
    </dgm:pt>
    <dgm:pt modelId="{7D565743-0C8E-4C2E-810A-B593E91B1198}" type="pres">
      <dgm:prSet presAssocID="{D9BF1DA6-7628-4E28-B89D-69A61467373A}" presName="dummy" presStyleCnt="0"/>
      <dgm:spPr/>
      <dgm:t>
        <a:bodyPr/>
        <a:lstStyle/>
        <a:p>
          <a:endParaRPr lang="en-US"/>
        </a:p>
      </dgm:t>
    </dgm:pt>
    <dgm:pt modelId="{0B40DD2B-C28C-4B12-BA19-003F3FA48BE4}" type="pres">
      <dgm:prSet presAssocID="{86ED37DF-D0BB-47A3-B251-67550BEE7C97}" presName="sibTrans" presStyleLbl="sibTrans2D1" presStyleIdx="2" presStyleCnt="3"/>
      <dgm:spPr/>
      <dgm:t>
        <a:bodyPr/>
        <a:lstStyle/>
        <a:p>
          <a:endParaRPr lang="en-US"/>
        </a:p>
      </dgm:t>
    </dgm:pt>
  </dgm:ptLst>
  <dgm:cxnLst>
    <dgm:cxn modelId="{962E7F1F-7565-4CDE-A49F-F316431B364D}" srcId="{B5A29482-7680-40D3-8984-6D4047E481A0}" destId="{F0707124-5056-4A6F-9CF5-4F10BBE01771}" srcOrd="0" destOrd="0" parTransId="{8CEBEEA9-4CF9-4710-8C9B-B11A4BA85956}" sibTransId="{61A87210-04F4-4A45-BE41-3F96316B5BB7}"/>
    <dgm:cxn modelId="{EEB044E3-FF43-4FFE-8ED8-3AED04599D9F}" type="presOf" srcId="{F0707124-5056-4A6F-9CF5-4F10BBE01771}" destId="{C72B608A-F6CE-466E-AD62-64A22840A89E}" srcOrd="0" destOrd="0" presId="urn:microsoft.com/office/officeart/2005/8/layout/radial6"/>
    <dgm:cxn modelId="{90624FD7-769B-42DE-877D-54E0207119F2}" type="presOf" srcId="{B5A29482-7680-40D3-8984-6D4047E481A0}" destId="{CD1F9F29-2387-44F2-A3D7-6EB780D9DC45}" srcOrd="0" destOrd="0" presId="urn:microsoft.com/office/officeart/2005/8/layout/radial6"/>
    <dgm:cxn modelId="{09923552-FE41-4F49-AB2A-CB7727830AB6}" type="presOf" srcId="{A2D8BA27-445C-42FA-BDC7-B66A956DEDA1}" destId="{1CE866E5-FF38-4C9D-88A8-C8B1BCCD4E90}" srcOrd="0" destOrd="0" presId="urn:microsoft.com/office/officeart/2005/8/layout/radial6"/>
    <dgm:cxn modelId="{964E878A-AB37-45B9-9ADB-C5F56BDB1360}" type="presOf" srcId="{61A87210-04F4-4A45-BE41-3F96316B5BB7}" destId="{673BEE0C-0461-4BCA-AC62-0A179B4C101B}" srcOrd="0" destOrd="0" presId="urn:microsoft.com/office/officeart/2005/8/layout/radial6"/>
    <dgm:cxn modelId="{0A26D97C-472B-4D10-8F70-FE308D0B9736}" type="presOf" srcId="{BF1A21F5-73DD-4DC5-B78C-8A9814AF8351}" destId="{C612AE40-07BC-448E-914E-D48CA25FCFB5}" srcOrd="0" destOrd="0" presId="urn:microsoft.com/office/officeart/2005/8/layout/radial6"/>
    <dgm:cxn modelId="{23CBDC8F-2807-4025-B0CF-2C267BA53444}" type="presOf" srcId="{D9BF1DA6-7628-4E28-B89D-69A61467373A}" destId="{C8310EA3-EF41-47DE-9AE7-44E26DAAE0C8}" srcOrd="0" destOrd="0" presId="urn:microsoft.com/office/officeart/2005/8/layout/radial6"/>
    <dgm:cxn modelId="{487FB1BD-049B-4C69-B68B-BCC03B2742B6}" srcId="{6B2F0E55-1D3B-4882-B7AD-7020F3A2F5F2}" destId="{B5A29482-7680-40D3-8984-6D4047E481A0}" srcOrd="0" destOrd="0" parTransId="{8F22FE2F-3661-4B7E-AB36-A81D6B7E55E6}" sibTransId="{C511517B-57E7-40BF-B654-A72D628B1CF9}"/>
    <dgm:cxn modelId="{D2995B4F-246E-4CCB-911E-257F3978F1EE}" srcId="{B5A29482-7680-40D3-8984-6D4047E481A0}" destId="{A2D8BA27-445C-42FA-BDC7-B66A956DEDA1}" srcOrd="1" destOrd="0" parTransId="{6CBA3E7E-0E48-424A-A2D9-FF09541B23D6}" sibTransId="{BF1A21F5-73DD-4DC5-B78C-8A9814AF8351}"/>
    <dgm:cxn modelId="{669C15BE-D4EF-4731-B2A7-E4AC19DB354C}" type="presOf" srcId="{6B2F0E55-1D3B-4882-B7AD-7020F3A2F5F2}" destId="{F7B5AFE7-67B9-4BC3-BFDF-62A0C304F2B6}" srcOrd="0" destOrd="0" presId="urn:microsoft.com/office/officeart/2005/8/layout/radial6"/>
    <dgm:cxn modelId="{B1A4FE12-B7A8-478A-AE0D-7156E73CC897}" srcId="{B5A29482-7680-40D3-8984-6D4047E481A0}" destId="{D9BF1DA6-7628-4E28-B89D-69A61467373A}" srcOrd="2" destOrd="0" parTransId="{E892971B-F21F-4ACE-867A-0FA084641E3B}" sibTransId="{86ED37DF-D0BB-47A3-B251-67550BEE7C97}"/>
    <dgm:cxn modelId="{241D752F-C57F-42FF-A19F-557B881DDE56}" type="presOf" srcId="{86ED37DF-D0BB-47A3-B251-67550BEE7C97}" destId="{0B40DD2B-C28C-4B12-BA19-003F3FA48BE4}" srcOrd="0" destOrd="0" presId="urn:microsoft.com/office/officeart/2005/8/layout/radial6"/>
    <dgm:cxn modelId="{0ED8B8F4-E7F2-41CA-89B9-70666B24D80F}" type="presParOf" srcId="{F7B5AFE7-67B9-4BC3-BFDF-62A0C304F2B6}" destId="{CD1F9F29-2387-44F2-A3D7-6EB780D9DC45}" srcOrd="0" destOrd="0" presId="urn:microsoft.com/office/officeart/2005/8/layout/radial6"/>
    <dgm:cxn modelId="{3C17B7F6-4740-4884-93A1-82F2CC65E090}" type="presParOf" srcId="{F7B5AFE7-67B9-4BC3-BFDF-62A0C304F2B6}" destId="{C72B608A-F6CE-466E-AD62-64A22840A89E}" srcOrd="1" destOrd="0" presId="urn:microsoft.com/office/officeart/2005/8/layout/radial6"/>
    <dgm:cxn modelId="{A4181487-6A9B-4E83-81A6-A720F2EDE8B1}" type="presParOf" srcId="{F7B5AFE7-67B9-4BC3-BFDF-62A0C304F2B6}" destId="{6668B14B-B764-4658-8A5A-34A7EEC5F894}" srcOrd="2" destOrd="0" presId="urn:microsoft.com/office/officeart/2005/8/layout/radial6"/>
    <dgm:cxn modelId="{B4F73175-BFF8-48CF-A7D8-722D17734BCD}" type="presParOf" srcId="{F7B5AFE7-67B9-4BC3-BFDF-62A0C304F2B6}" destId="{673BEE0C-0461-4BCA-AC62-0A179B4C101B}" srcOrd="3" destOrd="0" presId="urn:microsoft.com/office/officeart/2005/8/layout/radial6"/>
    <dgm:cxn modelId="{392FCA46-BFC4-4754-BD9D-104E7EE3F1F9}" type="presParOf" srcId="{F7B5AFE7-67B9-4BC3-BFDF-62A0C304F2B6}" destId="{1CE866E5-FF38-4C9D-88A8-C8B1BCCD4E90}" srcOrd="4" destOrd="0" presId="urn:microsoft.com/office/officeart/2005/8/layout/radial6"/>
    <dgm:cxn modelId="{A269A143-51CB-44C6-8CF5-C6B2122B5A90}" type="presParOf" srcId="{F7B5AFE7-67B9-4BC3-BFDF-62A0C304F2B6}" destId="{A155A250-4651-4D40-B9C2-DFC4B6712A82}" srcOrd="5" destOrd="0" presId="urn:microsoft.com/office/officeart/2005/8/layout/radial6"/>
    <dgm:cxn modelId="{C1444F85-C235-4090-8000-3652B5666C80}" type="presParOf" srcId="{F7B5AFE7-67B9-4BC3-BFDF-62A0C304F2B6}" destId="{C612AE40-07BC-448E-914E-D48CA25FCFB5}" srcOrd="6" destOrd="0" presId="urn:microsoft.com/office/officeart/2005/8/layout/radial6"/>
    <dgm:cxn modelId="{44837DF0-8921-4AE7-9152-F83826880A17}" type="presParOf" srcId="{F7B5AFE7-67B9-4BC3-BFDF-62A0C304F2B6}" destId="{C8310EA3-EF41-47DE-9AE7-44E26DAAE0C8}" srcOrd="7" destOrd="0" presId="urn:microsoft.com/office/officeart/2005/8/layout/radial6"/>
    <dgm:cxn modelId="{392DFCE9-941E-4C79-86F5-496E452CD626}" type="presParOf" srcId="{F7B5AFE7-67B9-4BC3-BFDF-62A0C304F2B6}" destId="{7D565743-0C8E-4C2E-810A-B593E91B1198}" srcOrd="8" destOrd="0" presId="urn:microsoft.com/office/officeart/2005/8/layout/radial6"/>
    <dgm:cxn modelId="{E98772D3-7532-405F-8ADC-18BCC8F01D7E}" type="presParOf" srcId="{F7B5AFE7-67B9-4BC3-BFDF-62A0C304F2B6}" destId="{0B40DD2B-C28C-4B12-BA19-003F3FA48BE4}" srcOrd="9" destOrd="0" presId="urn:microsoft.com/office/officeart/2005/8/layout/radial6"/>
  </dgm:cxnLst>
  <dgm:bg/>
  <dgm:whole/>
</dgm:dataModel>
</file>

<file path=ppt/diagrams/data7.xml><?xml version="1.0" encoding="utf-8"?>
<dgm:dataModel xmlns:dgm="http://schemas.openxmlformats.org/drawingml/2006/diagram" xmlns:a="http://schemas.openxmlformats.org/drawingml/2006/main">
  <dgm:ptLst>
    <dgm:pt modelId="{2296D0D0-AF75-4701-B81E-D6AF0F69C27D}" type="doc">
      <dgm:prSet loTypeId="urn:microsoft.com/office/officeart/2005/8/layout/hierarchy3" loCatId="list" qsTypeId="urn:microsoft.com/office/officeart/2005/8/quickstyle/simple1" qsCatId="simple" csTypeId="urn:microsoft.com/office/officeart/2005/8/colors/colorful1" csCatId="colorful" phldr="1"/>
      <dgm:spPr/>
      <dgm:t>
        <a:bodyPr/>
        <a:lstStyle/>
        <a:p>
          <a:endParaRPr lang="en-US"/>
        </a:p>
      </dgm:t>
    </dgm:pt>
    <dgm:pt modelId="{629B809D-1F2C-4EF0-8AE0-A4A4D8F800EA}">
      <dgm:prSet phldrT="[Text]"/>
      <dgm:spPr>
        <a:solidFill>
          <a:schemeClr val="accent3"/>
        </a:solidFill>
      </dgm:spPr>
      <dgm:t>
        <a:bodyPr/>
        <a:lstStyle/>
        <a:p>
          <a:r>
            <a:rPr lang="en-US" dirty="0" smtClean="0"/>
            <a:t>Present</a:t>
          </a:r>
          <a:endParaRPr lang="en-US" dirty="0"/>
        </a:p>
      </dgm:t>
    </dgm:pt>
    <dgm:pt modelId="{C56C9E67-FB74-48CA-99CF-D13C0A889C2B}" type="parTrans" cxnId="{EB526EFA-B428-42AA-A213-02E1609E35B2}">
      <dgm:prSet/>
      <dgm:spPr/>
      <dgm:t>
        <a:bodyPr/>
        <a:lstStyle/>
        <a:p>
          <a:endParaRPr lang="en-US"/>
        </a:p>
      </dgm:t>
    </dgm:pt>
    <dgm:pt modelId="{AC82EA4B-ADD4-4FA8-94A0-D374E5DAABE9}" type="sibTrans" cxnId="{EB526EFA-B428-42AA-A213-02E1609E35B2}">
      <dgm:prSet/>
      <dgm:spPr/>
      <dgm:t>
        <a:bodyPr/>
        <a:lstStyle/>
        <a:p>
          <a:endParaRPr lang="en-US"/>
        </a:p>
      </dgm:t>
    </dgm:pt>
    <dgm:pt modelId="{8B3D4F68-1B82-4C55-9FC4-3066176DA171}">
      <dgm:prSet phldrT="[Text]" custT="1"/>
      <dgm:spPr>
        <a:solidFill>
          <a:schemeClr val="accent2">
            <a:lumMod val="20000"/>
            <a:lumOff val="80000"/>
            <a:alpha val="90000"/>
          </a:schemeClr>
        </a:solidFill>
        <a:ln>
          <a:solidFill>
            <a:schemeClr val="accent3"/>
          </a:solidFill>
        </a:ln>
      </dgm:spPr>
      <dgm:t>
        <a:bodyPr/>
        <a:lstStyle/>
        <a:p>
          <a:r>
            <a:rPr lang="en-US" sz="1800" dirty="0" smtClean="0">
              <a:hlinkClick xmlns:r="http://schemas.openxmlformats.org/officeDocument/2006/relationships" r:id="rId1"/>
            </a:rPr>
            <a:t>Wiki Based</a:t>
          </a:r>
          <a:endParaRPr lang="en-US" sz="1800" dirty="0"/>
        </a:p>
      </dgm:t>
    </dgm:pt>
    <dgm:pt modelId="{BAC9FADC-30E6-479A-80E7-22B870C60D17}" type="parTrans" cxnId="{02A2FDA8-ACB4-438C-9293-C2643CFAA3C7}">
      <dgm:prSet/>
      <dgm:spPr>
        <a:ln>
          <a:solidFill>
            <a:schemeClr val="accent3"/>
          </a:solidFill>
        </a:ln>
      </dgm:spPr>
      <dgm:t>
        <a:bodyPr/>
        <a:lstStyle/>
        <a:p>
          <a:endParaRPr lang="en-US" dirty="0"/>
        </a:p>
      </dgm:t>
    </dgm:pt>
    <dgm:pt modelId="{E1A5EF6C-4720-44D6-9D9C-E0DC6E435D4D}" type="sibTrans" cxnId="{02A2FDA8-ACB4-438C-9293-C2643CFAA3C7}">
      <dgm:prSet/>
      <dgm:spPr/>
      <dgm:t>
        <a:bodyPr/>
        <a:lstStyle/>
        <a:p>
          <a:endParaRPr lang="en-US"/>
        </a:p>
      </dgm:t>
    </dgm:pt>
    <dgm:pt modelId="{7F1E98FC-3EA4-41B5-B195-01356CC26A76}">
      <dgm:prSet phldrT="[Text]" custT="1"/>
      <dgm:spPr>
        <a:ln>
          <a:solidFill>
            <a:schemeClr val="accent3"/>
          </a:solidFill>
        </a:ln>
      </dgm:spPr>
      <dgm:t>
        <a:bodyPr/>
        <a:lstStyle/>
        <a:p>
          <a:r>
            <a:rPr lang="en-US" sz="1800" dirty="0" smtClean="0">
              <a:hlinkClick xmlns:r="http://schemas.openxmlformats.org/officeDocument/2006/relationships" r:id="rId2"/>
            </a:rPr>
            <a:t>Face-to-face / Discussions</a:t>
          </a:r>
          <a:endParaRPr lang="en-US" sz="1800" dirty="0"/>
        </a:p>
      </dgm:t>
    </dgm:pt>
    <dgm:pt modelId="{3997072B-8FC2-4C48-9C97-07EEE94401D0}" type="parTrans" cxnId="{072C5B39-8CD4-4764-8372-D7B7E7E569EE}">
      <dgm:prSet/>
      <dgm:spPr>
        <a:ln>
          <a:solidFill>
            <a:schemeClr val="accent3"/>
          </a:solidFill>
        </a:ln>
      </dgm:spPr>
      <dgm:t>
        <a:bodyPr/>
        <a:lstStyle/>
        <a:p>
          <a:endParaRPr lang="en-US" dirty="0"/>
        </a:p>
      </dgm:t>
    </dgm:pt>
    <dgm:pt modelId="{15A0D968-155F-4AE2-B421-93B81BE0B102}" type="sibTrans" cxnId="{072C5B39-8CD4-4764-8372-D7B7E7E569EE}">
      <dgm:prSet/>
      <dgm:spPr/>
      <dgm:t>
        <a:bodyPr/>
        <a:lstStyle/>
        <a:p>
          <a:endParaRPr lang="en-US"/>
        </a:p>
      </dgm:t>
    </dgm:pt>
    <dgm:pt modelId="{6E0D2446-DD98-41FE-86F0-F6F66DEBC406}">
      <dgm:prSet phldrT="[Text]"/>
      <dgm:spPr>
        <a:solidFill>
          <a:schemeClr val="accent5"/>
        </a:solidFill>
      </dgm:spPr>
      <dgm:t>
        <a:bodyPr/>
        <a:lstStyle/>
        <a:p>
          <a:r>
            <a:rPr lang="en-US" dirty="0" smtClean="0"/>
            <a:t>Practice</a:t>
          </a:r>
          <a:endParaRPr lang="en-US" dirty="0"/>
        </a:p>
      </dgm:t>
    </dgm:pt>
    <dgm:pt modelId="{8CB293D7-4851-4FB6-8DF2-269AB0B9126B}" type="parTrans" cxnId="{DF04EF5D-D166-45D2-992B-DD13BA42663A}">
      <dgm:prSet/>
      <dgm:spPr/>
      <dgm:t>
        <a:bodyPr/>
        <a:lstStyle/>
        <a:p>
          <a:endParaRPr lang="en-US"/>
        </a:p>
      </dgm:t>
    </dgm:pt>
    <dgm:pt modelId="{0DD321C0-0939-479C-8832-3E875CBE6B1C}" type="sibTrans" cxnId="{DF04EF5D-D166-45D2-992B-DD13BA42663A}">
      <dgm:prSet/>
      <dgm:spPr/>
      <dgm:t>
        <a:bodyPr/>
        <a:lstStyle/>
        <a:p>
          <a:endParaRPr lang="en-US"/>
        </a:p>
      </dgm:t>
    </dgm:pt>
    <dgm:pt modelId="{05FA4492-60B9-4BB6-98C4-C25FF55FDC70}">
      <dgm:prSet phldrT="[Text]"/>
      <dgm:spPr/>
      <dgm:t>
        <a:bodyPr/>
        <a:lstStyle/>
        <a:p>
          <a:r>
            <a:rPr lang="en-US" dirty="0" smtClean="0"/>
            <a:t>Feedback</a:t>
          </a:r>
          <a:endParaRPr lang="en-US" dirty="0"/>
        </a:p>
      </dgm:t>
    </dgm:pt>
    <dgm:pt modelId="{1F6922B9-C64E-4C2C-A5C5-FE174E8F83F1}" type="parTrans" cxnId="{62D2AE91-DF89-44D9-B7F9-CF14E0F5D887}">
      <dgm:prSet/>
      <dgm:spPr/>
      <dgm:t>
        <a:bodyPr/>
        <a:lstStyle/>
        <a:p>
          <a:endParaRPr lang="en-US"/>
        </a:p>
      </dgm:t>
    </dgm:pt>
    <dgm:pt modelId="{F9A377B4-3AA9-4615-BFE2-84324A0F95C6}" type="sibTrans" cxnId="{62D2AE91-DF89-44D9-B7F9-CF14E0F5D887}">
      <dgm:prSet/>
      <dgm:spPr/>
      <dgm:t>
        <a:bodyPr/>
        <a:lstStyle/>
        <a:p>
          <a:endParaRPr lang="en-US"/>
        </a:p>
      </dgm:t>
    </dgm:pt>
    <dgm:pt modelId="{DD47F975-410C-4436-828C-7F3CF03C20C1}">
      <dgm:prSet phldrT="[Text]"/>
      <dgm:spPr>
        <a:solidFill>
          <a:schemeClr val="accent6"/>
        </a:solidFill>
      </dgm:spPr>
      <dgm:t>
        <a:bodyPr/>
        <a:lstStyle/>
        <a:p>
          <a:r>
            <a:rPr lang="en-US" dirty="0" smtClean="0"/>
            <a:t>OERs</a:t>
          </a:r>
          <a:endParaRPr lang="en-US" dirty="0"/>
        </a:p>
      </dgm:t>
    </dgm:pt>
    <dgm:pt modelId="{FCC59245-A60F-44BB-BB10-AE9261A90042}" type="parTrans" cxnId="{DF830CF6-8505-421D-96D6-8F9B35886240}">
      <dgm:prSet/>
      <dgm:spPr/>
      <dgm:t>
        <a:bodyPr/>
        <a:lstStyle/>
        <a:p>
          <a:endParaRPr lang="en-US"/>
        </a:p>
      </dgm:t>
    </dgm:pt>
    <dgm:pt modelId="{B0B6CD5A-17AA-488D-B8B8-7196DA0333C5}" type="sibTrans" cxnId="{DF830CF6-8505-421D-96D6-8F9B35886240}">
      <dgm:prSet/>
      <dgm:spPr/>
      <dgm:t>
        <a:bodyPr/>
        <a:lstStyle/>
        <a:p>
          <a:endParaRPr lang="en-US"/>
        </a:p>
      </dgm:t>
    </dgm:pt>
    <dgm:pt modelId="{B93C32F1-5CB2-45CD-86A5-C09F707A5797}">
      <dgm:prSet phldrT="[Text]" custT="1"/>
      <dgm:spPr>
        <a:ln>
          <a:solidFill>
            <a:schemeClr val="accent5"/>
          </a:solidFill>
        </a:ln>
      </dgm:spPr>
      <dgm:t>
        <a:bodyPr/>
        <a:lstStyle/>
        <a:p>
          <a:r>
            <a:rPr lang="en-US" sz="1800" dirty="0" smtClean="0">
              <a:hlinkClick xmlns:r="http://schemas.openxmlformats.org/officeDocument/2006/relationships" r:id="rId3"/>
            </a:rPr>
            <a:t>Individual Assignments</a:t>
          </a:r>
          <a:endParaRPr lang="en-US" sz="1800" dirty="0"/>
        </a:p>
      </dgm:t>
    </dgm:pt>
    <dgm:pt modelId="{9710744A-7644-4AD1-AC19-86D744E06018}" type="parTrans" cxnId="{FA384492-7D2D-47B2-86EB-2E1A35E9F48C}">
      <dgm:prSet/>
      <dgm:spPr>
        <a:ln>
          <a:solidFill>
            <a:schemeClr val="accent5"/>
          </a:solidFill>
        </a:ln>
      </dgm:spPr>
      <dgm:t>
        <a:bodyPr/>
        <a:lstStyle/>
        <a:p>
          <a:endParaRPr lang="en-US" dirty="0"/>
        </a:p>
      </dgm:t>
    </dgm:pt>
    <dgm:pt modelId="{959C08F4-1AEA-4BF6-9DA3-49A541195169}" type="sibTrans" cxnId="{FA384492-7D2D-47B2-86EB-2E1A35E9F48C}">
      <dgm:prSet/>
      <dgm:spPr/>
      <dgm:t>
        <a:bodyPr/>
        <a:lstStyle/>
        <a:p>
          <a:endParaRPr lang="en-US"/>
        </a:p>
      </dgm:t>
    </dgm:pt>
    <dgm:pt modelId="{A4109119-5CC5-4522-9FEA-C9D82EBE26C6}">
      <dgm:prSet phldrT="[Text]" custT="1"/>
      <dgm:spPr>
        <a:solidFill>
          <a:schemeClr val="bg1">
            <a:alpha val="90000"/>
          </a:schemeClr>
        </a:solidFill>
      </dgm:spPr>
      <dgm:t>
        <a:bodyPr/>
        <a:lstStyle/>
        <a:p>
          <a:r>
            <a:rPr lang="en-US" sz="1800" dirty="0" smtClean="0"/>
            <a:t>Actual Lab Setting</a:t>
          </a:r>
          <a:endParaRPr lang="en-US" sz="1800" dirty="0"/>
        </a:p>
      </dgm:t>
    </dgm:pt>
    <dgm:pt modelId="{1706FF04-FC83-44AF-8171-9D1B56958315}" type="parTrans" cxnId="{E0B6B58C-15F8-485F-82FD-30D0918B51A6}">
      <dgm:prSet/>
      <dgm:spPr>
        <a:ln>
          <a:solidFill>
            <a:schemeClr val="accent5"/>
          </a:solidFill>
        </a:ln>
      </dgm:spPr>
      <dgm:t>
        <a:bodyPr/>
        <a:lstStyle/>
        <a:p>
          <a:endParaRPr lang="en-US" dirty="0"/>
        </a:p>
      </dgm:t>
    </dgm:pt>
    <dgm:pt modelId="{6BF62743-82A3-4E03-A324-D4C41BF0CB4A}" type="sibTrans" cxnId="{E0B6B58C-15F8-485F-82FD-30D0918B51A6}">
      <dgm:prSet/>
      <dgm:spPr/>
      <dgm:t>
        <a:bodyPr/>
        <a:lstStyle/>
        <a:p>
          <a:endParaRPr lang="en-US"/>
        </a:p>
      </dgm:t>
    </dgm:pt>
    <dgm:pt modelId="{F7E109F4-63F2-41AD-AB0E-2B1DC3D48090}">
      <dgm:prSet phldrT="[Text]" custT="1"/>
      <dgm:spPr>
        <a:solidFill>
          <a:schemeClr val="accent2">
            <a:lumMod val="20000"/>
            <a:lumOff val="80000"/>
            <a:alpha val="90000"/>
          </a:schemeClr>
        </a:solidFill>
        <a:ln>
          <a:solidFill>
            <a:schemeClr val="accent5"/>
          </a:solidFill>
        </a:ln>
      </dgm:spPr>
      <dgm:t>
        <a:bodyPr/>
        <a:lstStyle/>
        <a:p>
          <a:r>
            <a:rPr lang="en-US" sz="1800" dirty="0" smtClean="0">
              <a:hlinkClick xmlns:r="http://schemas.openxmlformats.org/officeDocument/2006/relationships" r:id="rId4"/>
            </a:rPr>
            <a:t>Reflective Blog Writing</a:t>
          </a:r>
          <a:endParaRPr lang="en-US" sz="1800" dirty="0"/>
        </a:p>
      </dgm:t>
    </dgm:pt>
    <dgm:pt modelId="{1ED50FAD-3029-4001-9093-C474A050F402}" type="parTrans" cxnId="{2744B9DF-D3BC-41CC-A50C-094592B891A6}">
      <dgm:prSet/>
      <dgm:spPr>
        <a:ln>
          <a:solidFill>
            <a:schemeClr val="accent5"/>
          </a:solidFill>
        </a:ln>
      </dgm:spPr>
      <dgm:t>
        <a:bodyPr/>
        <a:lstStyle/>
        <a:p>
          <a:endParaRPr lang="en-US" dirty="0"/>
        </a:p>
      </dgm:t>
    </dgm:pt>
    <dgm:pt modelId="{DE6AC936-D309-4AB6-93CE-73B5C59B24FD}" type="sibTrans" cxnId="{2744B9DF-D3BC-41CC-A50C-094592B891A6}">
      <dgm:prSet/>
      <dgm:spPr/>
      <dgm:t>
        <a:bodyPr/>
        <a:lstStyle/>
        <a:p>
          <a:endParaRPr lang="en-US"/>
        </a:p>
      </dgm:t>
    </dgm:pt>
    <dgm:pt modelId="{3A914DD5-73C3-4A6D-8217-9AE2F713A09E}">
      <dgm:prSet phldrT="[Text]" custT="1"/>
      <dgm:spPr>
        <a:solidFill>
          <a:schemeClr val="bg1">
            <a:alpha val="90000"/>
          </a:schemeClr>
        </a:solidFill>
        <a:ln>
          <a:solidFill>
            <a:schemeClr val="accent4"/>
          </a:solidFill>
        </a:ln>
      </dgm:spPr>
      <dgm:t>
        <a:bodyPr/>
        <a:lstStyle/>
        <a:p>
          <a:r>
            <a:rPr lang="en-US" sz="1800" dirty="0" smtClean="0">
              <a:hlinkClick xmlns:r="http://schemas.openxmlformats.org/officeDocument/2006/relationships" r:id="rId5"/>
            </a:rPr>
            <a:t>Peer / Expert Interaction</a:t>
          </a:r>
          <a:endParaRPr lang="en-US" sz="1800" dirty="0"/>
        </a:p>
      </dgm:t>
    </dgm:pt>
    <dgm:pt modelId="{272015CE-CF79-45DD-BD76-D897C7E4BCAE}" type="parTrans" cxnId="{3FD571CE-6CEE-4FEA-BD42-D6E823EFD8E7}">
      <dgm:prSet/>
      <dgm:spPr>
        <a:ln>
          <a:solidFill>
            <a:schemeClr val="accent4"/>
          </a:solidFill>
        </a:ln>
      </dgm:spPr>
      <dgm:t>
        <a:bodyPr/>
        <a:lstStyle/>
        <a:p>
          <a:endParaRPr lang="en-US" dirty="0"/>
        </a:p>
      </dgm:t>
    </dgm:pt>
    <dgm:pt modelId="{AAFEF170-D4E8-4552-81CE-976DCE6295C7}" type="sibTrans" cxnId="{3FD571CE-6CEE-4FEA-BD42-D6E823EFD8E7}">
      <dgm:prSet/>
      <dgm:spPr/>
      <dgm:t>
        <a:bodyPr/>
        <a:lstStyle/>
        <a:p>
          <a:endParaRPr lang="en-US"/>
        </a:p>
      </dgm:t>
    </dgm:pt>
    <dgm:pt modelId="{5BA812DB-D47A-471F-B6AD-79986A9BE8CC}">
      <dgm:prSet phldrT="[Text]" custT="1"/>
      <dgm:spPr>
        <a:solidFill>
          <a:schemeClr val="accent2">
            <a:lumMod val="20000"/>
            <a:lumOff val="80000"/>
            <a:alpha val="90000"/>
          </a:schemeClr>
        </a:solidFill>
        <a:ln>
          <a:solidFill>
            <a:schemeClr val="accent4"/>
          </a:solidFill>
        </a:ln>
      </dgm:spPr>
      <dgm:t>
        <a:bodyPr/>
        <a:lstStyle/>
        <a:p>
          <a:pPr defTabSz="800100">
            <a:lnSpc>
              <a:spcPct val="90000"/>
            </a:lnSpc>
            <a:spcBef>
              <a:spcPct val="0"/>
            </a:spcBef>
            <a:spcAft>
              <a:spcPct val="35000"/>
            </a:spcAft>
          </a:pPr>
          <a:r>
            <a:rPr lang="en-US" sz="1800" dirty="0" smtClean="0">
              <a:hlinkClick xmlns:r="http://schemas.openxmlformats.org/officeDocument/2006/relationships" r:id="rId6" action="ppaction://hlinkfile"/>
            </a:rPr>
            <a:t>Blogs (Instructor / Peers)</a:t>
          </a:r>
          <a:endParaRPr lang="en-US" sz="1800" dirty="0"/>
        </a:p>
      </dgm:t>
    </dgm:pt>
    <dgm:pt modelId="{1380E452-2486-44EE-8A9C-6F9FB001C8F0}" type="parTrans" cxnId="{203A591A-3C68-44A2-A127-05DEC8FBE251}">
      <dgm:prSet/>
      <dgm:spPr>
        <a:ln>
          <a:solidFill>
            <a:schemeClr val="accent4"/>
          </a:solidFill>
        </a:ln>
      </dgm:spPr>
      <dgm:t>
        <a:bodyPr/>
        <a:lstStyle/>
        <a:p>
          <a:endParaRPr lang="en-US" dirty="0"/>
        </a:p>
      </dgm:t>
    </dgm:pt>
    <dgm:pt modelId="{89A3FE1B-75BB-4454-A361-D89D05D35663}" type="sibTrans" cxnId="{203A591A-3C68-44A2-A127-05DEC8FBE251}">
      <dgm:prSet/>
      <dgm:spPr/>
      <dgm:t>
        <a:bodyPr/>
        <a:lstStyle/>
        <a:p>
          <a:endParaRPr lang="en-US"/>
        </a:p>
      </dgm:t>
    </dgm:pt>
    <dgm:pt modelId="{0A37F394-EA59-420E-B6E9-CB52E551B5D5}">
      <dgm:prSet phldrT="[Text]" custT="1"/>
      <dgm:spPr/>
      <dgm:t>
        <a:bodyPr/>
        <a:lstStyle/>
        <a:p>
          <a:r>
            <a:rPr lang="en-US" sz="1800" dirty="0" smtClean="0">
              <a:hlinkClick xmlns:r="http://schemas.openxmlformats.org/officeDocument/2006/relationships" r:id="rId7"/>
            </a:rPr>
            <a:t>Teacher Tube</a:t>
          </a:r>
          <a:endParaRPr lang="en-US" sz="1800" dirty="0" smtClean="0"/>
        </a:p>
      </dgm:t>
    </dgm:pt>
    <dgm:pt modelId="{6185A86B-5ED5-47F6-AE9A-698DBBC36D72}" type="parTrans" cxnId="{5FB08F7D-319A-4C2E-8035-C4559BB90B7F}">
      <dgm:prSet/>
      <dgm:spPr/>
      <dgm:t>
        <a:bodyPr/>
        <a:lstStyle/>
        <a:p>
          <a:endParaRPr lang="en-US" dirty="0"/>
        </a:p>
      </dgm:t>
    </dgm:pt>
    <dgm:pt modelId="{E79E84E6-53D5-4E90-A5F6-37B8747477F4}" type="sibTrans" cxnId="{5FB08F7D-319A-4C2E-8035-C4559BB90B7F}">
      <dgm:prSet/>
      <dgm:spPr/>
      <dgm:t>
        <a:bodyPr/>
        <a:lstStyle/>
        <a:p>
          <a:endParaRPr lang="en-US"/>
        </a:p>
      </dgm:t>
    </dgm:pt>
    <dgm:pt modelId="{C807A617-18CD-4A71-AE7F-F48E3348E357}">
      <dgm:prSet phldrT="[Text]" custT="1"/>
      <dgm:spPr>
        <a:solidFill>
          <a:schemeClr val="bg1">
            <a:alpha val="90000"/>
          </a:schemeClr>
        </a:solidFill>
      </dgm:spPr>
      <dgm:t>
        <a:bodyPr/>
        <a:lstStyle/>
        <a:p>
          <a:r>
            <a:rPr lang="en-US" sz="1800" dirty="0" smtClean="0">
              <a:hlinkClick xmlns:r="http://schemas.openxmlformats.org/officeDocument/2006/relationships" r:id="rId8"/>
            </a:rPr>
            <a:t>OERs</a:t>
          </a:r>
          <a:endParaRPr lang="en-US" sz="1800" dirty="0"/>
        </a:p>
      </dgm:t>
    </dgm:pt>
    <dgm:pt modelId="{041FC696-08D3-4EA6-A580-F237BFDB7594}" type="parTrans" cxnId="{C6B53E38-46FC-44C3-B971-DD70DF5B9E2E}">
      <dgm:prSet/>
      <dgm:spPr>
        <a:ln>
          <a:solidFill>
            <a:schemeClr val="accent3"/>
          </a:solidFill>
        </a:ln>
      </dgm:spPr>
      <dgm:t>
        <a:bodyPr/>
        <a:lstStyle/>
        <a:p>
          <a:endParaRPr lang="en-US" dirty="0"/>
        </a:p>
      </dgm:t>
    </dgm:pt>
    <dgm:pt modelId="{0134873F-A8D0-4D27-A550-BC35775FE404}" type="sibTrans" cxnId="{C6B53E38-46FC-44C3-B971-DD70DF5B9E2E}">
      <dgm:prSet/>
      <dgm:spPr/>
      <dgm:t>
        <a:bodyPr/>
        <a:lstStyle/>
        <a:p>
          <a:endParaRPr lang="en-US"/>
        </a:p>
      </dgm:t>
    </dgm:pt>
    <dgm:pt modelId="{9EF74A46-1F40-4BDB-BA1B-FFD2827D3C66}">
      <dgm:prSet phldrT="[Text]" custT="1"/>
      <dgm:spPr/>
      <dgm:t>
        <a:bodyPr/>
        <a:lstStyle/>
        <a:p>
          <a:r>
            <a:rPr lang="en-US" sz="1800" dirty="0" smtClean="0">
              <a:hlinkClick xmlns:r="http://schemas.openxmlformats.org/officeDocument/2006/relationships" r:id="rId9" action="ppaction://hlinkfile"/>
            </a:rPr>
            <a:t>Instructor Feedback on Assignments</a:t>
          </a:r>
          <a:endParaRPr lang="en-US" sz="1800" dirty="0"/>
        </a:p>
      </dgm:t>
    </dgm:pt>
    <dgm:pt modelId="{2EB144A0-062D-432C-B19F-4FDCF11A4EBC}" type="parTrans" cxnId="{77C3AAA8-4E2F-44E4-B407-2BBB4BAFEE31}">
      <dgm:prSet/>
      <dgm:spPr>
        <a:ln>
          <a:solidFill>
            <a:schemeClr val="accent4"/>
          </a:solidFill>
        </a:ln>
      </dgm:spPr>
      <dgm:t>
        <a:bodyPr/>
        <a:lstStyle/>
        <a:p>
          <a:endParaRPr lang="en-US" dirty="0"/>
        </a:p>
      </dgm:t>
    </dgm:pt>
    <dgm:pt modelId="{C5EDE9C5-F951-4D90-8439-DA5B34AC45A8}" type="sibTrans" cxnId="{77C3AAA8-4E2F-44E4-B407-2BBB4BAFEE31}">
      <dgm:prSet/>
      <dgm:spPr/>
      <dgm:t>
        <a:bodyPr/>
        <a:lstStyle/>
        <a:p>
          <a:endParaRPr lang="en-US"/>
        </a:p>
      </dgm:t>
    </dgm:pt>
    <dgm:pt modelId="{13D2C2A7-E137-4A3E-96F2-0AC880E30AA7}">
      <dgm:prSet phldrT="[Text]" custT="1"/>
      <dgm:spPr>
        <a:ln>
          <a:solidFill>
            <a:schemeClr val="accent6"/>
          </a:solidFill>
        </a:ln>
      </dgm:spPr>
      <dgm:t>
        <a:bodyPr/>
        <a:lstStyle/>
        <a:p>
          <a:r>
            <a:rPr lang="en-US" sz="1800" dirty="0" smtClean="0"/>
            <a:t>Blogs</a:t>
          </a:r>
          <a:endParaRPr lang="en-US" sz="1800" dirty="0"/>
        </a:p>
      </dgm:t>
    </dgm:pt>
    <dgm:pt modelId="{91036161-0CB2-4159-B982-E632D067E829}" type="parTrans" cxnId="{F762D8B8-DF35-47D6-9107-C631453E189D}">
      <dgm:prSet/>
      <dgm:spPr>
        <a:ln>
          <a:solidFill>
            <a:schemeClr val="accent6"/>
          </a:solidFill>
        </a:ln>
      </dgm:spPr>
      <dgm:t>
        <a:bodyPr/>
        <a:lstStyle/>
        <a:p>
          <a:endParaRPr lang="en-US" dirty="0"/>
        </a:p>
      </dgm:t>
    </dgm:pt>
    <dgm:pt modelId="{0BF0301E-1118-4251-ABCF-9A4493770C5C}" type="sibTrans" cxnId="{F762D8B8-DF35-47D6-9107-C631453E189D}">
      <dgm:prSet/>
      <dgm:spPr/>
      <dgm:t>
        <a:bodyPr/>
        <a:lstStyle/>
        <a:p>
          <a:endParaRPr lang="en-US"/>
        </a:p>
      </dgm:t>
    </dgm:pt>
    <dgm:pt modelId="{1BAC8C2B-D198-49D0-8E98-2897A018B2FD}">
      <dgm:prSet phldrT="[Text]" custT="1"/>
      <dgm:spPr>
        <a:solidFill>
          <a:schemeClr val="accent2">
            <a:lumMod val="20000"/>
            <a:lumOff val="80000"/>
            <a:alpha val="90000"/>
          </a:schemeClr>
        </a:solidFill>
        <a:ln>
          <a:solidFill>
            <a:schemeClr val="accent6"/>
          </a:solidFill>
        </a:ln>
      </dgm:spPr>
      <dgm:t>
        <a:bodyPr/>
        <a:lstStyle/>
        <a:p>
          <a:r>
            <a:rPr lang="en-US" sz="1800" dirty="0" smtClean="0">
              <a:hlinkClick xmlns:r="http://schemas.openxmlformats.org/officeDocument/2006/relationships" r:id="rId10"/>
            </a:rPr>
            <a:t>W210 Wiki</a:t>
          </a:r>
          <a:endParaRPr lang="en-US" sz="1800" dirty="0" smtClean="0"/>
        </a:p>
      </dgm:t>
    </dgm:pt>
    <dgm:pt modelId="{6E49DED8-F80F-44C0-8349-199EF1CA8BA7}" type="parTrans" cxnId="{9FB1715E-1CAA-4139-BB12-12C984F9ECFF}">
      <dgm:prSet/>
      <dgm:spPr>
        <a:ln>
          <a:solidFill>
            <a:schemeClr val="accent6"/>
          </a:solidFill>
        </a:ln>
      </dgm:spPr>
      <dgm:t>
        <a:bodyPr/>
        <a:lstStyle/>
        <a:p>
          <a:endParaRPr lang="en-US" dirty="0"/>
        </a:p>
      </dgm:t>
    </dgm:pt>
    <dgm:pt modelId="{08A6E9E6-099F-4784-837A-50038C48E63B}" type="sibTrans" cxnId="{9FB1715E-1CAA-4139-BB12-12C984F9ECFF}">
      <dgm:prSet/>
      <dgm:spPr/>
      <dgm:t>
        <a:bodyPr/>
        <a:lstStyle/>
        <a:p>
          <a:endParaRPr lang="en-US"/>
        </a:p>
      </dgm:t>
    </dgm:pt>
    <dgm:pt modelId="{4FC8837A-B92D-4967-9F34-1A7A23291ED9}" type="pres">
      <dgm:prSet presAssocID="{2296D0D0-AF75-4701-B81E-D6AF0F69C27D}" presName="diagram" presStyleCnt="0">
        <dgm:presLayoutVars>
          <dgm:chPref val="1"/>
          <dgm:dir/>
          <dgm:animOne val="branch"/>
          <dgm:animLvl val="lvl"/>
          <dgm:resizeHandles/>
        </dgm:presLayoutVars>
      </dgm:prSet>
      <dgm:spPr/>
      <dgm:t>
        <a:bodyPr/>
        <a:lstStyle/>
        <a:p>
          <a:endParaRPr lang="en-US"/>
        </a:p>
      </dgm:t>
    </dgm:pt>
    <dgm:pt modelId="{1508D20A-CD75-4D93-B282-93BA0EEC00C7}" type="pres">
      <dgm:prSet presAssocID="{629B809D-1F2C-4EF0-8AE0-A4A4D8F800EA}" presName="root" presStyleCnt="0"/>
      <dgm:spPr/>
    </dgm:pt>
    <dgm:pt modelId="{755632CE-6610-45A7-A0F3-7A74E2068B84}" type="pres">
      <dgm:prSet presAssocID="{629B809D-1F2C-4EF0-8AE0-A4A4D8F800EA}" presName="rootComposite" presStyleCnt="0"/>
      <dgm:spPr/>
    </dgm:pt>
    <dgm:pt modelId="{764925E3-487D-4848-A109-130353E4A899}" type="pres">
      <dgm:prSet presAssocID="{629B809D-1F2C-4EF0-8AE0-A4A4D8F800EA}" presName="rootText" presStyleLbl="node1" presStyleIdx="0" presStyleCnt="4"/>
      <dgm:spPr/>
      <dgm:t>
        <a:bodyPr/>
        <a:lstStyle/>
        <a:p>
          <a:endParaRPr lang="en-US"/>
        </a:p>
      </dgm:t>
    </dgm:pt>
    <dgm:pt modelId="{2E2B2CCA-BEE6-4D97-BEA7-D55E85AC73B3}" type="pres">
      <dgm:prSet presAssocID="{629B809D-1F2C-4EF0-8AE0-A4A4D8F800EA}" presName="rootConnector" presStyleLbl="node1" presStyleIdx="0" presStyleCnt="4"/>
      <dgm:spPr/>
      <dgm:t>
        <a:bodyPr/>
        <a:lstStyle/>
        <a:p>
          <a:endParaRPr lang="en-US"/>
        </a:p>
      </dgm:t>
    </dgm:pt>
    <dgm:pt modelId="{1E3F5745-43DD-454E-94ED-E7C8D95D765E}" type="pres">
      <dgm:prSet presAssocID="{629B809D-1F2C-4EF0-8AE0-A4A4D8F800EA}" presName="childShape" presStyleCnt="0"/>
      <dgm:spPr/>
    </dgm:pt>
    <dgm:pt modelId="{A3B369CB-E8AD-47C6-8ACA-26AB6F2F59B1}" type="pres">
      <dgm:prSet presAssocID="{BAC9FADC-30E6-479A-80E7-22B870C60D17}" presName="Name13" presStyleLbl="parChTrans1D2" presStyleIdx="0" presStyleCnt="12"/>
      <dgm:spPr/>
      <dgm:t>
        <a:bodyPr/>
        <a:lstStyle/>
        <a:p>
          <a:endParaRPr lang="en-US"/>
        </a:p>
      </dgm:t>
    </dgm:pt>
    <dgm:pt modelId="{57F93F8B-AA10-48AF-B061-728EC7964FF8}" type="pres">
      <dgm:prSet presAssocID="{8B3D4F68-1B82-4C55-9FC4-3066176DA171}" presName="childText" presStyleLbl="bgAcc1" presStyleIdx="0" presStyleCnt="12">
        <dgm:presLayoutVars>
          <dgm:bulletEnabled val="1"/>
        </dgm:presLayoutVars>
      </dgm:prSet>
      <dgm:spPr/>
      <dgm:t>
        <a:bodyPr/>
        <a:lstStyle/>
        <a:p>
          <a:endParaRPr lang="en-US"/>
        </a:p>
      </dgm:t>
    </dgm:pt>
    <dgm:pt modelId="{98570859-EB75-4E61-80F8-AB57DFFDD490}" type="pres">
      <dgm:prSet presAssocID="{041FC696-08D3-4EA6-A580-F237BFDB7594}" presName="Name13" presStyleLbl="parChTrans1D2" presStyleIdx="1" presStyleCnt="12"/>
      <dgm:spPr/>
      <dgm:t>
        <a:bodyPr/>
        <a:lstStyle/>
        <a:p>
          <a:endParaRPr lang="en-US"/>
        </a:p>
      </dgm:t>
    </dgm:pt>
    <dgm:pt modelId="{5587DE9C-7CE0-4D13-BE74-9CA3F81B4800}" type="pres">
      <dgm:prSet presAssocID="{C807A617-18CD-4A71-AE7F-F48E3348E357}" presName="childText" presStyleLbl="bgAcc1" presStyleIdx="1" presStyleCnt="12">
        <dgm:presLayoutVars>
          <dgm:bulletEnabled val="1"/>
        </dgm:presLayoutVars>
      </dgm:prSet>
      <dgm:spPr/>
      <dgm:t>
        <a:bodyPr/>
        <a:lstStyle/>
        <a:p>
          <a:endParaRPr lang="en-US"/>
        </a:p>
      </dgm:t>
    </dgm:pt>
    <dgm:pt modelId="{9971E415-05BB-4B63-9CA4-EA650D01C63E}" type="pres">
      <dgm:prSet presAssocID="{3997072B-8FC2-4C48-9C97-07EEE94401D0}" presName="Name13" presStyleLbl="parChTrans1D2" presStyleIdx="2" presStyleCnt="12"/>
      <dgm:spPr/>
      <dgm:t>
        <a:bodyPr/>
        <a:lstStyle/>
        <a:p>
          <a:endParaRPr lang="en-US"/>
        </a:p>
      </dgm:t>
    </dgm:pt>
    <dgm:pt modelId="{80E3AFF7-2DA9-4719-8F15-4ED7CC1A3884}" type="pres">
      <dgm:prSet presAssocID="{7F1E98FC-3EA4-41B5-B195-01356CC26A76}" presName="childText" presStyleLbl="bgAcc1" presStyleIdx="2" presStyleCnt="12">
        <dgm:presLayoutVars>
          <dgm:bulletEnabled val="1"/>
        </dgm:presLayoutVars>
      </dgm:prSet>
      <dgm:spPr/>
      <dgm:t>
        <a:bodyPr/>
        <a:lstStyle/>
        <a:p>
          <a:endParaRPr lang="en-US"/>
        </a:p>
      </dgm:t>
    </dgm:pt>
    <dgm:pt modelId="{91450549-D1A6-465F-91CF-A2CC8343E161}" type="pres">
      <dgm:prSet presAssocID="{6E0D2446-DD98-41FE-86F0-F6F66DEBC406}" presName="root" presStyleCnt="0"/>
      <dgm:spPr/>
    </dgm:pt>
    <dgm:pt modelId="{BFD75272-FB89-4F14-B15D-98D580FABEB0}" type="pres">
      <dgm:prSet presAssocID="{6E0D2446-DD98-41FE-86F0-F6F66DEBC406}" presName="rootComposite" presStyleCnt="0"/>
      <dgm:spPr/>
    </dgm:pt>
    <dgm:pt modelId="{5F73A594-5E0E-4B79-AEFD-B7CE95494858}" type="pres">
      <dgm:prSet presAssocID="{6E0D2446-DD98-41FE-86F0-F6F66DEBC406}" presName="rootText" presStyleLbl="node1" presStyleIdx="1" presStyleCnt="4"/>
      <dgm:spPr/>
      <dgm:t>
        <a:bodyPr/>
        <a:lstStyle/>
        <a:p>
          <a:endParaRPr lang="en-US"/>
        </a:p>
      </dgm:t>
    </dgm:pt>
    <dgm:pt modelId="{F548ED69-81E6-402D-ADF9-9F78FC53A4AB}" type="pres">
      <dgm:prSet presAssocID="{6E0D2446-DD98-41FE-86F0-F6F66DEBC406}" presName="rootConnector" presStyleLbl="node1" presStyleIdx="1" presStyleCnt="4"/>
      <dgm:spPr/>
      <dgm:t>
        <a:bodyPr/>
        <a:lstStyle/>
        <a:p>
          <a:endParaRPr lang="en-US"/>
        </a:p>
      </dgm:t>
    </dgm:pt>
    <dgm:pt modelId="{86B478C0-6D49-484E-A53E-DE2E2A8A5740}" type="pres">
      <dgm:prSet presAssocID="{6E0D2446-DD98-41FE-86F0-F6F66DEBC406}" presName="childShape" presStyleCnt="0"/>
      <dgm:spPr/>
    </dgm:pt>
    <dgm:pt modelId="{ABE03B28-7BD9-4D61-A0E1-61E07AF06978}" type="pres">
      <dgm:prSet presAssocID="{1706FF04-FC83-44AF-8171-9D1B56958315}" presName="Name13" presStyleLbl="parChTrans1D2" presStyleIdx="3" presStyleCnt="12"/>
      <dgm:spPr/>
      <dgm:t>
        <a:bodyPr/>
        <a:lstStyle/>
        <a:p>
          <a:endParaRPr lang="en-US"/>
        </a:p>
      </dgm:t>
    </dgm:pt>
    <dgm:pt modelId="{84F30845-431B-438F-9472-ED084345A878}" type="pres">
      <dgm:prSet presAssocID="{A4109119-5CC5-4522-9FEA-C9D82EBE26C6}" presName="childText" presStyleLbl="bgAcc1" presStyleIdx="3" presStyleCnt="12">
        <dgm:presLayoutVars>
          <dgm:bulletEnabled val="1"/>
        </dgm:presLayoutVars>
      </dgm:prSet>
      <dgm:spPr/>
      <dgm:t>
        <a:bodyPr/>
        <a:lstStyle/>
        <a:p>
          <a:endParaRPr lang="en-US"/>
        </a:p>
      </dgm:t>
    </dgm:pt>
    <dgm:pt modelId="{CB402A9F-206B-4ED8-98BA-9DD9078F6360}" type="pres">
      <dgm:prSet presAssocID="{9710744A-7644-4AD1-AC19-86D744E06018}" presName="Name13" presStyleLbl="parChTrans1D2" presStyleIdx="4" presStyleCnt="12"/>
      <dgm:spPr/>
      <dgm:t>
        <a:bodyPr/>
        <a:lstStyle/>
        <a:p>
          <a:endParaRPr lang="en-US"/>
        </a:p>
      </dgm:t>
    </dgm:pt>
    <dgm:pt modelId="{9749513D-9262-471A-8D63-90F0FB6A7A49}" type="pres">
      <dgm:prSet presAssocID="{B93C32F1-5CB2-45CD-86A5-C09F707A5797}" presName="childText" presStyleLbl="bgAcc1" presStyleIdx="4" presStyleCnt="12" custLinFactNeighborX="131" custLinFactNeighborY="5951">
        <dgm:presLayoutVars>
          <dgm:bulletEnabled val="1"/>
        </dgm:presLayoutVars>
      </dgm:prSet>
      <dgm:spPr/>
      <dgm:t>
        <a:bodyPr/>
        <a:lstStyle/>
        <a:p>
          <a:endParaRPr lang="en-US"/>
        </a:p>
      </dgm:t>
    </dgm:pt>
    <dgm:pt modelId="{F03AE270-73A0-4FB3-99DB-9B1E4930C6AE}" type="pres">
      <dgm:prSet presAssocID="{1ED50FAD-3029-4001-9093-C474A050F402}" presName="Name13" presStyleLbl="parChTrans1D2" presStyleIdx="5" presStyleCnt="12"/>
      <dgm:spPr/>
      <dgm:t>
        <a:bodyPr/>
        <a:lstStyle/>
        <a:p>
          <a:endParaRPr lang="en-US"/>
        </a:p>
      </dgm:t>
    </dgm:pt>
    <dgm:pt modelId="{04047F2F-D448-4812-91E2-FB3F6FB1CAD0}" type="pres">
      <dgm:prSet presAssocID="{F7E109F4-63F2-41AD-AB0E-2B1DC3D48090}" presName="childText" presStyleLbl="bgAcc1" presStyleIdx="5" presStyleCnt="12" custLinFactNeighborX="131" custLinFactNeighborY="5951">
        <dgm:presLayoutVars>
          <dgm:bulletEnabled val="1"/>
        </dgm:presLayoutVars>
      </dgm:prSet>
      <dgm:spPr/>
      <dgm:t>
        <a:bodyPr/>
        <a:lstStyle/>
        <a:p>
          <a:endParaRPr lang="en-US"/>
        </a:p>
      </dgm:t>
    </dgm:pt>
    <dgm:pt modelId="{AC05F869-2A6C-4E71-9CEF-72009BBC5C07}" type="pres">
      <dgm:prSet presAssocID="{05FA4492-60B9-4BB6-98C4-C25FF55FDC70}" presName="root" presStyleCnt="0"/>
      <dgm:spPr/>
    </dgm:pt>
    <dgm:pt modelId="{6F272764-EC46-4257-B66C-FE9A9AB561A7}" type="pres">
      <dgm:prSet presAssocID="{05FA4492-60B9-4BB6-98C4-C25FF55FDC70}" presName="rootComposite" presStyleCnt="0"/>
      <dgm:spPr/>
    </dgm:pt>
    <dgm:pt modelId="{DB3B7E48-F363-4FFA-828B-599218835725}" type="pres">
      <dgm:prSet presAssocID="{05FA4492-60B9-4BB6-98C4-C25FF55FDC70}" presName="rootText" presStyleLbl="node1" presStyleIdx="2" presStyleCnt="4"/>
      <dgm:spPr/>
      <dgm:t>
        <a:bodyPr/>
        <a:lstStyle/>
        <a:p>
          <a:endParaRPr lang="en-US"/>
        </a:p>
      </dgm:t>
    </dgm:pt>
    <dgm:pt modelId="{24F0D3B9-54F2-4D00-A3DC-3CC9A5225F0B}" type="pres">
      <dgm:prSet presAssocID="{05FA4492-60B9-4BB6-98C4-C25FF55FDC70}" presName="rootConnector" presStyleLbl="node1" presStyleIdx="2" presStyleCnt="4"/>
      <dgm:spPr/>
      <dgm:t>
        <a:bodyPr/>
        <a:lstStyle/>
        <a:p>
          <a:endParaRPr lang="en-US"/>
        </a:p>
      </dgm:t>
    </dgm:pt>
    <dgm:pt modelId="{9AF0790D-BBF3-4F5F-A82F-5BB179692BA8}" type="pres">
      <dgm:prSet presAssocID="{05FA4492-60B9-4BB6-98C4-C25FF55FDC70}" presName="childShape" presStyleCnt="0"/>
      <dgm:spPr/>
    </dgm:pt>
    <dgm:pt modelId="{E08CBB74-E6F7-4023-908A-1EF3C6359396}" type="pres">
      <dgm:prSet presAssocID="{272015CE-CF79-45DD-BD76-D897C7E4BCAE}" presName="Name13" presStyleLbl="parChTrans1D2" presStyleIdx="6" presStyleCnt="12"/>
      <dgm:spPr/>
      <dgm:t>
        <a:bodyPr/>
        <a:lstStyle/>
        <a:p>
          <a:endParaRPr lang="en-US"/>
        </a:p>
      </dgm:t>
    </dgm:pt>
    <dgm:pt modelId="{D60FC011-F48C-4CB6-815F-6C000B895A9E}" type="pres">
      <dgm:prSet presAssocID="{3A914DD5-73C3-4A6D-8217-9AE2F713A09E}" presName="childText" presStyleLbl="bgAcc1" presStyleIdx="6" presStyleCnt="12">
        <dgm:presLayoutVars>
          <dgm:bulletEnabled val="1"/>
        </dgm:presLayoutVars>
      </dgm:prSet>
      <dgm:spPr/>
      <dgm:t>
        <a:bodyPr/>
        <a:lstStyle/>
        <a:p>
          <a:endParaRPr lang="en-US"/>
        </a:p>
      </dgm:t>
    </dgm:pt>
    <dgm:pt modelId="{128789B6-1C8A-4643-B273-511F7BAA5BF5}" type="pres">
      <dgm:prSet presAssocID="{2EB144A0-062D-432C-B19F-4FDCF11A4EBC}" presName="Name13" presStyleLbl="parChTrans1D2" presStyleIdx="7" presStyleCnt="12"/>
      <dgm:spPr/>
      <dgm:t>
        <a:bodyPr/>
        <a:lstStyle/>
        <a:p>
          <a:endParaRPr lang="en-US"/>
        </a:p>
      </dgm:t>
    </dgm:pt>
    <dgm:pt modelId="{4F1619BB-BF97-4395-8675-33D011D4EA16}" type="pres">
      <dgm:prSet presAssocID="{9EF74A46-1F40-4BDB-BA1B-FFD2827D3C66}" presName="childText" presStyleLbl="bgAcc1" presStyleIdx="7" presStyleCnt="12">
        <dgm:presLayoutVars>
          <dgm:bulletEnabled val="1"/>
        </dgm:presLayoutVars>
      </dgm:prSet>
      <dgm:spPr/>
      <dgm:t>
        <a:bodyPr/>
        <a:lstStyle/>
        <a:p>
          <a:endParaRPr lang="en-US"/>
        </a:p>
      </dgm:t>
    </dgm:pt>
    <dgm:pt modelId="{9560B8D4-E791-4FDB-9C78-77EB9BB2367C}" type="pres">
      <dgm:prSet presAssocID="{1380E452-2486-44EE-8A9C-6F9FB001C8F0}" presName="Name13" presStyleLbl="parChTrans1D2" presStyleIdx="8" presStyleCnt="12"/>
      <dgm:spPr/>
      <dgm:t>
        <a:bodyPr/>
        <a:lstStyle/>
        <a:p>
          <a:endParaRPr lang="en-US"/>
        </a:p>
      </dgm:t>
    </dgm:pt>
    <dgm:pt modelId="{6EA0A128-2FF7-47E1-9A2D-581B7717D2AD}" type="pres">
      <dgm:prSet presAssocID="{5BA812DB-D47A-471F-B6AD-79986A9BE8CC}" presName="childText" presStyleLbl="bgAcc1" presStyleIdx="8" presStyleCnt="12">
        <dgm:presLayoutVars>
          <dgm:bulletEnabled val="1"/>
        </dgm:presLayoutVars>
      </dgm:prSet>
      <dgm:spPr/>
      <dgm:t>
        <a:bodyPr/>
        <a:lstStyle/>
        <a:p>
          <a:endParaRPr lang="en-US"/>
        </a:p>
      </dgm:t>
    </dgm:pt>
    <dgm:pt modelId="{ADC68C18-C37B-4EE8-87E5-988250B7A161}" type="pres">
      <dgm:prSet presAssocID="{DD47F975-410C-4436-828C-7F3CF03C20C1}" presName="root" presStyleCnt="0"/>
      <dgm:spPr/>
    </dgm:pt>
    <dgm:pt modelId="{F7AC9FE2-CD5F-4433-A7B6-5073A75405E4}" type="pres">
      <dgm:prSet presAssocID="{DD47F975-410C-4436-828C-7F3CF03C20C1}" presName="rootComposite" presStyleCnt="0"/>
      <dgm:spPr/>
    </dgm:pt>
    <dgm:pt modelId="{2AB2A9CA-3869-470A-B76E-1CE19BF7AEED}" type="pres">
      <dgm:prSet presAssocID="{DD47F975-410C-4436-828C-7F3CF03C20C1}" presName="rootText" presStyleLbl="node1" presStyleIdx="3" presStyleCnt="4"/>
      <dgm:spPr/>
      <dgm:t>
        <a:bodyPr/>
        <a:lstStyle/>
        <a:p>
          <a:endParaRPr lang="en-US"/>
        </a:p>
      </dgm:t>
    </dgm:pt>
    <dgm:pt modelId="{F142250E-6680-4BD4-9353-A032DE86B783}" type="pres">
      <dgm:prSet presAssocID="{DD47F975-410C-4436-828C-7F3CF03C20C1}" presName="rootConnector" presStyleLbl="node1" presStyleIdx="3" presStyleCnt="4"/>
      <dgm:spPr/>
      <dgm:t>
        <a:bodyPr/>
        <a:lstStyle/>
        <a:p>
          <a:endParaRPr lang="en-US"/>
        </a:p>
      </dgm:t>
    </dgm:pt>
    <dgm:pt modelId="{38DFB571-7D57-4564-B7CB-CA256A3A9882}" type="pres">
      <dgm:prSet presAssocID="{DD47F975-410C-4436-828C-7F3CF03C20C1}" presName="childShape" presStyleCnt="0"/>
      <dgm:spPr/>
    </dgm:pt>
    <dgm:pt modelId="{7A60D185-A1EE-40EB-A240-8F2A075040A7}" type="pres">
      <dgm:prSet presAssocID="{6185A86B-5ED5-47F6-AE9A-698DBBC36D72}" presName="Name13" presStyleLbl="parChTrans1D2" presStyleIdx="9" presStyleCnt="12"/>
      <dgm:spPr/>
      <dgm:t>
        <a:bodyPr/>
        <a:lstStyle/>
        <a:p>
          <a:endParaRPr lang="en-US"/>
        </a:p>
      </dgm:t>
    </dgm:pt>
    <dgm:pt modelId="{7754D17A-27F5-42AE-BDA7-00239143C8F1}" type="pres">
      <dgm:prSet presAssocID="{0A37F394-EA59-420E-B6E9-CB52E551B5D5}" presName="childText" presStyleLbl="bgAcc1" presStyleIdx="9" presStyleCnt="12">
        <dgm:presLayoutVars>
          <dgm:bulletEnabled val="1"/>
        </dgm:presLayoutVars>
      </dgm:prSet>
      <dgm:spPr/>
      <dgm:t>
        <a:bodyPr/>
        <a:lstStyle/>
        <a:p>
          <a:endParaRPr lang="en-US"/>
        </a:p>
      </dgm:t>
    </dgm:pt>
    <dgm:pt modelId="{C67709A9-FD0F-45FD-B1DE-EFE05674B077}" type="pres">
      <dgm:prSet presAssocID="{91036161-0CB2-4159-B982-E632D067E829}" presName="Name13" presStyleLbl="parChTrans1D2" presStyleIdx="10" presStyleCnt="12"/>
      <dgm:spPr/>
      <dgm:t>
        <a:bodyPr/>
        <a:lstStyle/>
        <a:p>
          <a:endParaRPr lang="en-US"/>
        </a:p>
      </dgm:t>
    </dgm:pt>
    <dgm:pt modelId="{7A125916-5C39-4165-97CD-C723EFE4083E}" type="pres">
      <dgm:prSet presAssocID="{13D2C2A7-E137-4A3E-96F2-0AC880E30AA7}" presName="childText" presStyleLbl="bgAcc1" presStyleIdx="10" presStyleCnt="12">
        <dgm:presLayoutVars>
          <dgm:bulletEnabled val="1"/>
        </dgm:presLayoutVars>
      </dgm:prSet>
      <dgm:spPr/>
      <dgm:t>
        <a:bodyPr/>
        <a:lstStyle/>
        <a:p>
          <a:endParaRPr lang="en-US"/>
        </a:p>
      </dgm:t>
    </dgm:pt>
    <dgm:pt modelId="{E890D8F2-EEE2-4880-B3ED-8E84BC08F889}" type="pres">
      <dgm:prSet presAssocID="{6E49DED8-F80F-44C0-8349-199EF1CA8BA7}" presName="Name13" presStyleLbl="parChTrans1D2" presStyleIdx="11" presStyleCnt="12"/>
      <dgm:spPr/>
      <dgm:t>
        <a:bodyPr/>
        <a:lstStyle/>
        <a:p>
          <a:endParaRPr lang="en-US"/>
        </a:p>
      </dgm:t>
    </dgm:pt>
    <dgm:pt modelId="{B6B75ED8-A86F-431B-B698-D0123A7AAD03}" type="pres">
      <dgm:prSet presAssocID="{1BAC8C2B-D198-49D0-8E98-2897A018B2FD}" presName="childText" presStyleLbl="bgAcc1" presStyleIdx="11" presStyleCnt="12">
        <dgm:presLayoutVars>
          <dgm:bulletEnabled val="1"/>
        </dgm:presLayoutVars>
      </dgm:prSet>
      <dgm:spPr/>
      <dgm:t>
        <a:bodyPr/>
        <a:lstStyle/>
        <a:p>
          <a:endParaRPr lang="en-US"/>
        </a:p>
      </dgm:t>
    </dgm:pt>
  </dgm:ptLst>
  <dgm:cxnLst>
    <dgm:cxn modelId="{EB526EFA-B428-42AA-A213-02E1609E35B2}" srcId="{2296D0D0-AF75-4701-B81E-D6AF0F69C27D}" destId="{629B809D-1F2C-4EF0-8AE0-A4A4D8F800EA}" srcOrd="0" destOrd="0" parTransId="{C56C9E67-FB74-48CA-99CF-D13C0A889C2B}" sibTransId="{AC82EA4B-ADD4-4FA8-94A0-D374E5DAABE9}"/>
    <dgm:cxn modelId="{F762D8B8-DF35-47D6-9107-C631453E189D}" srcId="{DD47F975-410C-4436-828C-7F3CF03C20C1}" destId="{13D2C2A7-E137-4A3E-96F2-0AC880E30AA7}" srcOrd="1" destOrd="0" parTransId="{91036161-0CB2-4159-B982-E632D067E829}" sibTransId="{0BF0301E-1118-4251-ABCF-9A4493770C5C}"/>
    <dgm:cxn modelId="{223BAF8F-CB2B-4B61-A934-A4B52336E26F}" type="presOf" srcId="{9EF74A46-1F40-4BDB-BA1B-FFD2827D3C66}" destId="{4F1619BB-BF97-4395-8675-33D011D4EA16}" srcOrd="0" destOrd="0" presId="urn:microsoft.com/office/officeart/2005/8/layout/hierarchy3"/>
    <dgm:cxn modelId="{91C78D1E-4387-480E-B95D-9828053D2B9D}" type="presOf" srcId="{91036161-0CB2-4159-B982-E632D067E829}" destId="{C67709A9-FD0F-45FD-B1DE-EFE05674B077}" srcOrd="0" destOrd="0" presId="urn:microsoft.com/office/officeart/2005/8/layout/hierarchy3"/>
    <dgm:cxn modelId="{9CB14A6D-3969-45F5-BC94-A6FF0E1F6CED}" type="presOf" srcId="{6E49DED8-F80F-44C0-8349-199EF1CA8BA7}" destId="{E890D8F2-EEE2-4880-B3ED-8E84BC08F889}" srcOrd="0" destOrd="0" presId="urn:microsoft.com/office/officeart/2005/8/layout/hierarchy3"/>
    <dgm:cxn modelId="{344887CB-80AE-444C-8EEF-06236E36FE3F}" type="presOf" srcId="{6E0D2446-DD98-41FE-86F0-F6F66DEBC406}" destId="{F548ED69-81E6-402D-ADF9-9F78FC53A4AB}" srcOrd="1" destOrd="0" presId="urn:microsoft.com/office/officeart/2005/8/layout/hierarchy3"/>
    <dgm:cxn modelId="{0FF4DFDF-8577-4A00-8050-927631CDAEC1}" type="presOf" srcId="{F7E109F4-63F2-41AD-AB0E-2B1DC3D48090}" destId="{04047F2F-D448-4812-91E2-FB3F6FB1CAD0}" srcOrd="0" destOrd="0" presId="urn:microsoft.com/office/officeart/2005/8/layout/hierarchy3"/>
    <dgm:cxn modelId="{907E4154-F134-4455-9BA7-31FBECCD616F}" type="presOf" srcId="{629B809D-1F2C-4EF0-8AE0-A4A4D8F800EA}" destId="{2E2B2CCA-BEE6-4D97-BEA7-D55E85AC73B3}" srcOrd="1" destOrd="0" presId="urn:microsoft.com/office/officeart/2005/8/layout/hierarchy3"/>
    <dgm:cxn modelId="{C8873F0B-3966-4196-8371-377389F7ACDA}" type="presOf" srcId="{5BA812DB-D47A-471F-B6AD-79986A9BE8CC}" destId="{6EA0A128-2FF7-47E1-9A2D-581B7717D2AD}" srcOrd="0" destOrd="0" presId="urn:microsoft.com/office/officeart/2005/8/layout/hierarchy3"/>
    <dgm:cxn modelId="{8CCBC142-AB69-4916-85A2-5046A7C3CF33}" type="presOf" srcId="{7F1E98FC-3EA4-41B5-B195-01356CC26A76}" destId="{80E3AFF7-2DA9-4719-8F15-4ED7CC1A3884}" srcOrd="0" destOrd="0" presId="urn:microsoft.com/office/officeart/2005/8/layout/hierarchy3"/>
    <dgm:cxn modelId="{E0B6B58C-15F8-485F-82FD-30D0918B51A6}" srcId="{6E0D2446-DD98-41FE-86F0-F6F66DEBC406}" destId="{A4109119-5CC5-4522-9FEA-C9D82EBE26C6}" srcOrd="0" destOrd="0" parTransId="{1706FF04-FC83-44AF-8171-9D1B56958315}" sibTransId="{6BF62743-82A3-4E03-A324-D4C41BF0CB4A}"/>
    <dgm:cxn modelId="{C61B83FE-C76A-46A4-8815-96E2B075A75E}" type="presOf" srcId="{6185A86B-5ED5-47F6-AE9A-698DBBC36D72}" destId="{7A60D185-A1EE-40EB-A240-8F2A075040A7}" srcOrd="0" destOrd="0" presId="urn:microsoft.com/office/officeart/2005/8/layout/hierarchy3"/>
    <dgm:cxn modelId="{DF830CF6-8505-421D-96D6-8F9B35886240}" srcId="{2296D0D0-AF75-4701-B81E-D6AF0F69C27D}" destId="{DD47F975-410C-4436-828C-7F3CF03C20C1}" srcOrd="3" destOrd="0" parTransId="{FCC59245-A60F-44BB-BB10-AE9261A90042}" sibTransId="{B0B6CD5A-17AA-488D-B8B8-7196DA0333C5}"/>
    <dgm:cxn modelId="{203A591A-3C68-44A2-A127-05DEC8FBE251}" srcId="{05FA4492-60B9-4BB6-98C4-C25FF55FDC70}" destId="{5BA812DB-D47A-471F-B6AD-79986A9BE8CC}" srcOrd="2" destOrd="0" parTransId="{1380E452-2486-44EE-8A9C-6F9FB001C8F0}" sibTransId="{89A3FE1B-75BB-4454-A361-D89D05D35663}"/>
    <dgm:cxn modelId="{02A2FDA8-ACB4-438C-9293-C2643CFAA3C7}" srcId="{629B809D-1F2C-4EF0-8AE0-A4A4D8F800EA}" destId="{8B3D4F68-1B82-4C55-9FC4-3066176DA171}" srcOrd="0" destOrd="0" parTransId="{BAC9FADC-30E6-479A-80E7-22B870C60D17}" sibTransId="{E1A5EF6C-4720-44D6-9D9C-E0DC6E435D4D}"/>
    <dgm:cxn modelId="{4BA424BC-FE92-44E4-9511-FE6C6FA9C339}" type="presOf" srcId="{1706FF04-FC83-44AF-8171-9D1B56958315}" destId="{ABE03B28-7BD9-4D61-A0E1-61E07AF06978}" srcOrd="0" destOrd="0" presId="urn:microsoft.com/office/officeart/2005/8/layout/hierarchy3"/>
    <dgm:cxn modelId="{F914C70D-54C5-472B-A3B6-69EB7B1D15D5}" type="presOf" srcId="{C807A617-18CD-4A71-AE7F-F48E3348E357}" destId="{5587DE9C-7CE0-4D13-BE74-9CA3F81B4800}" srcOrd="0" destOrd="0" presId="urn:microsoft.com/office/officeart/2005/8/layout/hierarchy3"/>
    <dgm:cxn modelId="{072C5B39-8CD4-4764-8372-D7B7E7E569EE}" srcId="{629B809D-1F2C-4EF0-8AE0-A4A4D8F800EA}" destId="{7F1E98FC-3EA4-41B5-B195-01356CC26A76}" srcOrd="2" destOrd="0" parTransId="{3997072B-8FC2-4C48-9C97-07EEE94401D0}" sibTransId="{15A0D968-155F-4AE2-B421-93B81BE0B102}"/>
    <dgm:cxn modelId="{5FB08F7D-319A-4C2E-8035-C4559BB90B7F}" srcId="{DD47F975-410C-4436-828C-7F3CF03C20C1}" destId="{0A37F394-EA59-420E-B6E9-CB52E551B5D5}" srcOrd="0" destOrd="0" parTransId="{6185A86B-5ED5-47F6-AE9A-698DBBC36D72}" sibTransId="{E79E84E6-53D5-4E90-A5F6-37B8747477F4}"/>
    <dgm:cxn modelId="{D07F30C2-3F99-4999-BDC5-EA773BC6EC9E}" type="presOf" srcId="{05FA4492-60B9-4BB6-98C4-C25FF55FDC70}" destId="{DB3B7E48-F363-4FFA-828B-599218835725}" srcOrd="0" destOrd="0" presId="urn:microsoft.com/office/officeart/2005/8/layout/hierarchy3"/>
    <dgm:cxn modelId="{45E44F1A-31AB-4A73-8C2D-B43420F60116}" type="presOf" srcId="{05FA4492-60B9-4BB6-98C4-C25FF55FDC70}" destId="{24F0D3B9-54F2-4D00-A3DC-3CC9A5225F0B}" srcOrd="1" destOrd="0" presId="urn:microsoft.com/office/officeart/2005/8/layout/hierarchy3"/>
    <dgm:cxn modelId="{E7CD978A-8151-47D7-8D24-01A56E6A475D}" type="presOf" srcId="{DD47F975-410C-4436-828C-7F3CF03C20C1}" destId="{2AB2A9CA-3869-470A-B76E-1CE19BF7AEED}" srcOrd="0" destOrd="0" presId="urn:microsoft.com/office/officeart/2005/8/layout/hierarchy3"/>
    <dgm:cxn modelId="{3E243AEC-13CB-451E-8F71-57DEF72C54B8}" type="presOf" srcId="{9710744A-7644-4AD1-AC19-86D744E06018}" destId="{CB402A9F-206B-4ED8-98BA-9DD9078F6360}" srcOrd="0" destOrd="0" presId="urn:microsoft.com/office/officeart/2005/8/layout/hierarchy3"/>
    <dgm:cxn modelId="{699BDF9E-6EA0-43F4-88AC-B01C4F5A11F7}" type="presOf" srcId="{6E0D2446-DD98-41FE-86F0-F6F66DEBC406}" destId="{5F73A594-5E0E-4B79-AEFD-B7CE95494858}" srcOrd="0" destOrd="0" presId="urn:microsoft.com/office/officeart/2005/8/layout/hierarchy3"/>
    <dgm:cxn modelId="{70012408-B8AA-43B0-868C-ED134E7E4AC9}" type="presOf" srcId="{272015CE-CF79-45DD-BD76-D897C7E4BCAE}" destId="{E08CBB74-E6F7-4023-908A-1EF3C6359396}" srcOrd="0" destOrd="0" presId="urn:microsoft.com/office/officeart/2005/8/layout/hierarchy3"/>
    <dgm:cxn modelId="{D7525008-04C6-4BC1-9102-7AB49A0D875C}" type="presOf" srcId="{041FC696-08D3-4EA6-A580-F237BFDB7594}" destId="{98570859-EB75-4E61-80F8-AB57DFFDD490}" srcOrd="0" destOrd="0" presId="urn:microsoft.com/office/officeart/2005/8/layout/hierarchy3"/>
    <dgm:cxn modelId="{E65E4FE3-C25A-4986-85FE-02D1CB3387BF}" type="presOf" srcId="{DD47F975-410C-4436-828C-7F3CF03C20C1}" destId="{F142250E-6680-4BD4-9353-A032DE86B783}" srcOrd="1" destOrd="0" presId="urn:microsoft.com/office/officeart/2005/8/layout/hierarchy3"/>
    <dgm:cxn modelId="{FA384492-7D2D-47B2-86EB-2E1A35E9F48C}" srcId="{6E0D2446-DD98-41FE-86F0-F6F66DEBC406}" destId="{B93C32F1-5CB2-45CD-86A5-C09F707A5797}" srcOrd="1" destOrd="0" parTransId="{9710744A-7644-4AD1-AC19-86D744E06018}" sibTransId="{959C08F4-1AEA-4BF6-9DA3-49A541195169}"/>
    <dgm:cxn modelId="{4CE3B866-8110-4A9A-A040-C0ED5C38B626}" type="presOf" srcId="{1380E452-2486-44EE-8A9C-6F9FB001C8F0}" destId="{9560B8D4-E791-4FDB-9C78-77EB9BB2367C}" srcOrd="0" destOrd="0" presId="urn:microsoft.com/office/officeart/2005/8/layout/hierarchy3"/>
    <dgm:cxn modelId="{D189477B-4A04-4EE5-9E37-EC014262CCC1}" type="presOf" srcId="{BAC9FADC-30E6-479A-80E7-22B870C60D17}" destId="{A3B369CB-E8AD-47C6-8ACA-26AB6F2F59B1}" srcOrd="0" destOrd="0" presId="urn:microsoft.com/office/officeart/2005/8/layout/hierarchy3"/>
    <dgm:cxn modelId="{3FD571CE-6CEE-4FEA-BD42-D6E823EFD8E7}" srcId="{05FA4492-60B9-4BB6-98C4-C25FF55FDC70}" destId="{3A914DD5-73C3-4A6D-8217-9AE2F713A09E}" srcOrd="0" destOrd="0" parTransId="{272015CE-CF79-45DD-BD76-D897C7E4BCAE}" sibTransId="{AAFEF170-D4E8-4552-81CE-976DCE6295C7}"/>
    <dgm:cxn modelId="{E2419862-CBC7-461E-8866-9459C96FCFFC}" type="presOf" srcId="{629B809D-1F2C-4EF0-8AE0-A4A4D8F800EA}" destId="{764925E3-487D-4848-A109-130353E4A899}" srcOrd="0" destOrd="0" presId="urn:microsoft.com/office/officeart/2005/8/layout/hierarchy3"/>
    <dgm:cxn modelId="{455EC58A-3EDA-4848-8BDA-B69EC7A3B7EF}" type="presOf" srcId="{8B3D4F68-1B82-4C55-9FC4-3066176DA171}" destId="{57F93F8B-AA10-48AF-B061-728EC7964FF8}" srcOrd="0" destOrd="0" presId="urn:microsoft.com/office/officeart/2005/8/layout/hierarchy3"/>
    <dgm:cxn modelId="{5709F6AB-B489-40B0-BC02-C9CE2ED1A936}" type="presOf" srcId="{B93C32F1-5CB2-45CD-86A5-C09F707A5797}" destId="{9749513D-9262-471A-8D63-90F0FB6A7A49}" srcOrd="0" destOrd="0" presId="urn:microsoft.com/office/officeart/2005/8/layout/hierarchy3"/>
    <dgm:cxn modelId="{62D2AE91-DF89-44D9-B7F9-CF14E0F5D887}" srcId="{2296D0D0-AF75-4701-B81E-D6AF0F69C27D}" destId="{05FA4492-60B9-4BB6-98C4-C25FF55FDC70}" srcOrd="2" destOrd="0" parTransId="{1F6922B9-C64E-4C2C-A5C5-FE174E8F83F1}" sibTransId="{F9A377B4-3AA9-4615-BFE2-84324A0F95C6}"/>
    <dgm:cxn modelId="{30D8E5C8-114D-467D-92E0-64DD27B0FBB1}" type="presOf" srcId="{2296D0D0-AF75-4701-B81E-D6AF0F69C27D}" destId="{4FC8837A-B92D-4967-9F34-1A7A23291ED9}" srcOrd="0" destOrd="0" presId="urn:microsoft.com/office/officeart/2005/8/layout/hierarchy3"/>
    <dgm:cxn modelId="{852A5B99-7942-43E7-8626-5030961EB24E}" type="presOf" srcId="{0A37F394-EA59-420E-B6E9-CB52E551B5D5}" destId="{7754D17A-27F5-42AE-BDA7-00239143C8F1}" srcOrd="0" destOrd="0" presId="urn:microsoft.com/office/officeart/2005/8/layout/hierarchy3"/>
    <dgm:cxn modelId="{645003FB-995D-4B12-B5AC-02A685E5A377}" type="presOf" srcId="{2EB144A0-062D-432C-B19F-4FDCF11A4EBC}" destId="{128789B6-1C8A-4643-B273-511F7BAA5BF5}" srcOrd="0" destOrd="0" presId="urn:microsoft.com/office/officeart/2005/8/layout/hierarchy3"/>
    <dgm:cxn modelId="{77C3AAA8-4E2F-44E4-B407-2BBB4BAFEE31}" srcId="{05FA4492-60B9-4BB6-98C4-C25FF55FDC70}" destId="{9EF74A46-1F40-4BDB-BA1B-FFD2827D3C66}" srcOrd="1" destOrd="0" parTransId="{2EB144A0-062D-432C-B19F-4FDCF11A4EBC}" sibTransId="{C5EDE9C5-F951-4D90-8439-DA5B34AC45A8}"/>
    <dgm:cxn modelId="{5A8F1A11-E9FC-4011-A6CF-9B42E4A6AEF4}" type="presOf" srcId="{3A914DD5-73C3-4A6D-8217-9AE2F713A09E}" destId="{D60FC011-F48C-4CB6-815F-6C000B895A9E}" srcOrd="0" destOrd="0" presId="urn:microsoft.com/office/officeart/2005/8/layout/hierarchy3"/>
    <dgm:cxn modelId="{648B68BC-9E3B-4B53-81CB-839D7EA098D9}" type="presOf" srcId="{1BAC8C2B-D198-49D0-8E98-2897A018B2FD}" destId="{B6B75ED8-A86F-431B-B698-D0123A7AAD03}" srcOrd="0" destOrd="0" presId="urn:microsoft.com/office/officeart/2005/8/layout/hierarchy3"/>
    <dgm:cxn modelId="{EC5C25AD-C61E-4D95-93BB-1D3C9E87BABA}" type="presOf" srcId="{1ED50FAD-3029-4001-9093-C474A050F402}" destId="{F03AE270-73A0-4FB3-99DB-9B1E4930C6AE}" srcOrd="0" destOrd="0" presId="urn:microsoft.com/office/officeart/2005/8/layout/hierarchy3"/>
    <dgm:cxn modelId="{9FB1715E-1CAA-4139-BB12-12C984F9ECFF}" srcId="{DD47F975-410C-4436-828C-7F3CF03C20C1}" destId="{1BAC8C2B-D198-49D0-8E98-2897A018B2FD}" srcOrd="2" destOrd="0" parTransId="{6E49DED8-F80F-44C0-8349-199EF1CA8BA7}" sibTransId="{08A6E9E6-099F-4784-837A-50038C48E63B}"/>
    <dgm:cxn modelId="{2744B9DF-D3BC-41CC-A50C-094592B891A6}" srcId="{6E0D2446-DD98-41FE-86F0-F6F66DEBC406}" destId="{F7E109F4-63F2-41AD-AB0E-2B1DC3D48090}" srcOrd="2" destOrd="0" parTransId="{1ED50FAD-3029-4001-9093-C474A050F402}" sibTransId="{DE6AC936-D309-4AB6-93CE-73B5C59B24FD}"/>
    <dgm:cxn modelId="{D593CD3F-C3E1-42FF-BF98-969D3F7F9DCF}" type="presOf" srcId="{13D2C2A7-E137-4A3E-96F2-0AC880E30AA7}" destId="{7A125916-5C39-4165-97CD-C723EFE4083E}" srcOrd="0" destOrd="0" presId="urn:microsoft.com/office/officeart/2005/8/layout/hierarchy3"/>
    <dgm:cxn modelId="{DF04EF5D-D166-45D2-992B-DD13BA42663A}" srcId="{2296D0D0-AF75-4701-B81E-D6AF0F69C27D}" destId="{6E0D2446-DD98-41FE-86F0-F6F66DEBC406}" srcOrd="1" destOrd="0" parTransId="{8CB293D7-4851-4FB6-8DF2-269AB0B9126B}" sibTransId="{0DD321C0-0939-479C-8832-3E875CBE6B1C}"/>
    <dgm:cxn modelId="{35EF6E58-4A49-4791-BA3E-0BECE278C67B}" type="presOf" srcId="{A4109119-5CC5-4522-9FEA-C9D82EBE26C6}" destId="{84F30845-431B-438F-9472-ED084345A878}" srcOrd="0" destOrd="0" presId="urn:microsoft.com/office/officeart/2005/8/layout/hierarchy3"/>
    <dgm:cxn modelId="{D98C6781-7F02-4641-9907-E8DAAE3FA0F3}" type="presOf" srcId="{3997072B-8FC2-4C48-9C97-07EEE94401D0}" destId="{9971E415-05BB-4B63-9CA4-EA650D01C63E}" srcOrd="0" destOrd="0" presId="urn:microsoft.com/office/officeart/2005/8/layout/hierarchy3"/>
    <dgm:cxn modelId="{C6B53E38-46FC-44C3-B971-DD70DF5B9E2E}" srcId="{629B809D-1F2C-4EF0-8AE0-A4A4D8F800EA}" destId="{C807A617-18CD-4A71-AE7F-F48E3348E357}" srcOrd="1" destOrd="0" parTransId="{041FC696-08D3-4EA6-A580-F237BFDB7594}" sibTransId="{0134873F-A8D0-4D27-A550-BC35775FE404}"/>
    <dgm:cxn modelId="{CB15B532-9D7A-4292-8EE1-663C50D1055A}" type="presParOf" srcId="{4FC8837A-B92D-4967-9F34-1A7A23291ED9}" destId="{1508D20A-CD75-4D93-B282-93BA0EEC00C7}" srcOrd="0" destOrd="0" presId="urn:microsoft.com/office/officeart/2005/8/layout/hierarchy3"/>
    <dgm:cxn modelId="{B698E362-0EE1-4EC7-9793-7AA79D3E59ED}" type="presParOf" srcId="{1508D20A-CD75-4D93-B282-93BA0EEC00C7}" destId="{755632CE-6610-45A7-A0F3-7A74E2068B84}" srcOrd="0" destOrd="0" presId="urn:microsoft.com/office/officeart/2005/8/layout/hierarchy3"/>
    <dgm:cxn modelId="{78ED6FD8-951B-47B3-94CD-E0EF6742D46B}" type="presParOf" srcId="{755632CE-6610-45A7-A0F3-7A74E2068B84}" destId="{764925E3-487D-4848-A109-130353E4A899}" srcOrd="0" destOrd="0" presId="urn:microsoft.com/office/officeart/2005/8/layout/hierarchy3"/>
    <dgm:cxn modelId="{6279E853-9FC0-46F3-A1B3-7F4B0B5E4A64}" type="presParOf" srcId="{755632CE-6610-45A7-A0F3-7A74E2068B84}" destId="{2E2B2CCA-BEE6-4D97-BEA7-D55E85AC73B3}" srcOrd="1" destOrd="0" presId="urn:microsoft.com/office/officeart/2005/8/layout/hierarchy3"/>
    <dgm:cxn modelId="{3E167239-2083-4950-89E7-683318183437}" type="presParOf" srcId="{1508D20A-CD75-4D93-B282-93BA0EEC00C7}" destId="{1E3F5745-43DD-454E-94ED-E7C8D95D765E}" srcOrd="1" destOrd="0" presId="urn:microsoft.com/office/officeart/2005/8/layout/hierarchy3"/>
    <dgm:cxn modelId="{DB84540F-3523-42FB-B628-2B351E531B44}" type="presParOf" srcId="{1E3F5745-43DD-454E-94ED-E7C8D95D765E}" destId="{A3B369CB-E8AD-47C6-8ACA-26AB6F2F59B1}" srcOrd="0" destOrd="0" presId="urn:microsoft.com/office/officeart/2005/8/layout/hierarchy3"/>
    <dgm:cxn modelId="{2B0EC7D4-CDBD-4574-A0C5-C76420F803B9}" type="presParOf" srcId="{1E3F5745-43DD-454E-94ED-E7C8D95D765E}" destId="{57F93F8B-AA10-48AF-B061-728EC7964FF8}" srcOrd="1" destOrd="0" presId="urn:microsoft.com/office/officeart/2005/8/layout/hierarchy3"/>
    <dgm:cxn modelId="{02DE1E5C-18FD-4D9D-BA9C-3594C5015D1F}" type="presParOf" srcId="{1E3F5745-43DD-454E-94ED-E7C8D95D765E}" destId="{98570859-EB75-4E61-80F8-AB57DFFDD490}" srcOrd="2" destOrd="0" presId="urn:microsoft.com/office/officeart/2005/8/layout/hierarchy3"/>
    <dgm:cxn modelId="{EDB39CC6-3AE1-49F1-84B7-E17918BA23C2}" type="presParOf" srcId="{1E3F5745-43DD-454E-94ED-E7C8D95D765E}" destId="{5587DE9C-7CE0-4D13-BE74-9CA3F81B4800}" srcOrd="3" destOrd="0" presId="urn:microsoft.com/office/officeart/2005/8/layout/hierarchy3"/>
    <dgm:cxn modelId="{2FB4746C-09DD-4D40-B101-A29562FF9120}" type="presParOf" srcId="{1E3F5745-43DD-454E-94ED-E7C8D95D765E}" destId="{9971E415-05BB-4B63-9CA4-EA650D01C63E}" srcOrd="4" destOrd="0" presId="urn:microsoft.com/office/officeart/2005/8/layout/hierarchy3"/>
    <dgm:cxn modelId="{7365B300-73C3-495C-8054-56BAFAB9DAB9}" type="presParOf" srcId="{1E3F5745-43DD-454E-94ED-E7C8D95D765E}" destId="{80E3AFF7-2DA9-4719-8F15-4ED7CC1A3884}" srcOrd="5" destOrd="0" presId="urn:microsoft.com/office/officeart/2005/8/layout/hierarchy3"/>
    <dgm:cxn modelId="{A48E94DE-1C35-4469-83F4-8F0944F9F002}" type="presParOf" srcId="{4FC8837A-B92D-4967-9F34-1A7A23291ED9}" destId="{91450549-D1A6-465F-91CF-A2CC8343E161}" srcOrd="1" destOrd="0" presId="urn:microsoft.com/office/officeart/2005/8/layout/hierarchy3"/>
    <dgm:cxn modelId="{97CC5620-AC73-4B7E-ACD9-8C194D175646}" type="presParOf" srcId="{91450549-D1A6-465F-91CF-A2CC8343E161}" destId="{BFD75272-FB89-4F14-B15D-98D580FABEB0}" srcOrd="0" destOrd="0" presId="urn:microsoft.com/office/officeart/2005/8/layout/hierarchy3"/>
    <dgm:cxn modelId="{B7B8F405-5E55-422A-88CA-EF0DA14AD38F}" type="presParOf" srcId="{BFD75272-FB89-4F14-B15D-98D580FABEB0}" destId="{5F73A594-5E0E-4B79-AEFD-B7CE95494858}" srcOrd="0" destOrd="0" presId="urn:microsoft.com/office/officeart/2005/8/layout/hierarchy3"/>
    <dgm:cxn modelId="{0683FF65-E2F3-40AE-96BF-705EBD471171}" type="presParOf" srcId="{BFD75272-FB89-4F14-B15D-98D580FABEB0}" destId="{F548ED69-81E6-402D-ADF9-9F78FC53A4AB}" srcOrd="1" destOrd="0" presId="urn:microsoft.com/office/officeart/2005/8/layout/hierarchy3"/>
    <dgm:cxn modelId="{770CC5B0-F8C3-43FE-81E0-BBCD2E4E801A}" type="presParOf" srcId="{91450549-D1A6-465F-91CF-A2CC8343E161}" destId="{86B478C0-6D49-484E-A53E-DE2E2A8A5740}" srcOrd="1" destOrd="0" presId="urn:microsoft.com/office/officeart/2005/8/layout/hierarchy3"/>
    <dgm:cxn modelId="{080FACB1-B8BE-4E24-B763-21AC64EA4FA3}" type="presParOf" srcId="{86B478C0-6D49-484E-A53E-DE2E2A8A5740}" destId="{ABE03B28-7BD9-4D61-A0E1-61E07AF06978}" srcOrd="0" destOrd="0" presId="urn:microsoft.com/office/officeart/2005/8/layout/hierarchy3"/>
    <dgm:cxn modelId="{B818D56A-33FC-4DCC-BB35-665363BB6571}" type="presParOf" srcId="{86B478C0-6D49-484E-A53E-DE2E2A8A5740}" destId="{84F30845-431B-438F-9472-ED084345A878}" srcOrd="1" destOrd="0" presId="urn:microsoft.com/office/officeart/2005/8/layout/hierarchy3"/>
    <dgm:cxn modelId="{C1784EB0-E86D-4BEB-B0CC-B1C70B80AEA4}" type="presParOf" srcId="{86B478C0-6D49-484E-A53E-DE2E2A8A5740}" destId="{CB402A9F-206B-4ED8-98BA-9DD9078F6360}" srcOrd="2" destOrd="0" presId="urn:microsoft.com/office/officeart/2005/8/layout/hierarchy3"/>
    <dgm:cxn modelId="{C4419E74-6BE2-4227-9CD3-184746541E05}" type="presParOf" srcId="{86B478C0-6D49-484E-A53E-DE2E2A8A5740}" destId="{9749513D-9262-471A-8D63-90F0FB6A7A49}" srcOrd="3" destOrd="0" presId="urn:microsoft.com/office/officeart/2005/8/layout/hierarchy3"/>
    <dgm:cxn modelId="{39DBF0E0-7648-4783-B4AE-C8B58546EEEA}" type="presParOf" srcId="{86B478C0-6D49-484E-A53E-DE2E2A8A5740}" destId="{F03AE270-73A0-4FB3-99DB-9B1E4930C6AE}" srcOrd="4" destOrd="0" presId="urn:microsoft.com/office/officeart/2005/8/layout/hierarchy3"/>
    <dgm:cxn modelId="{441F85E9-C0B1-4A0C-8CCA-43D5A9083E4F}" type="presParOf" srcId="{86B478C0-6D49-484E-A53E-DE2E2A8A5740}" destId="{04047F2F-D448-4812-91E2-FB3F6FB1CAD0}" srcOrd="5" destOrd="0" presId="urn:microsoft.com/office/officeart/2005/8/layout/hierarchy3"/>
    <dgm:cxn modelId="{8F89211A-F74B-4D62-B378-F598228C484A}" type="presParOf" srcId="{4FC8837A-B92D-4967-9F34-1A7A23291ED9}" destId="{AC05F869-2A6C-4E71-9CEF-72009BBC5C07}" srcOrd="2" destOrd="0" presId="urn:microsoft.com/office/officeart/2005/8/layout/hierarchy3"/>
    <dgm:cxn modelId="{089B50DB-F680-4BDB-98F2-A46586AD58B7}" type="presParOf" srcId="{AC05F869-2A6C-4E71-9CEF-72009BBC5C07}" destId="{6F272764-EC46-4257-B66C-FE9A9AB561A7}" srcOrd="0" destOrd="0" presId="urn:microsoft.com/office/officeart/2005/8/layout/hierarchy3"/>
    <dgm:cxn modelId="{9F423967-8804-47AF-8930-5C3B8C5B26C0}" type="presParOf" srcId="{6F272764-EC46-4257-B66C-FE9A9AB561A7}" destId="{DB3B7E48-F363-4FFA-828B-599218835725}" srcOrd="0" destOrd="0" presId="urn:microsoft.com/office/officeart/2005/8/layout/hierarchy3"/>
    <dgm:cxn modelId="{71B29786-0D12-4C5C-8511-03CDCDFA33AA}" type="presParOf" srcId="{6F272764-EC46-4257-B66C-FE9A9AB561A7}" destId="{24F0D3B9-54F2-4D00-A3DC-3CC9A5225F0B}" srcOrd="1" destOrd="0" presId="urn:microsoft.com/office/officeart/2005/8/layout/hierarchy3"/>
    <dgm:cxn modelId="{7C38BCCC-D3FC-488E-B9EA-B7C64E7AE5E4}" type="presParOf" srcId="{AC05F869-2A6C-4E71-9CEF-72009BBC5C07}" destId="{9AF0790D-BBF3-4F5F-A82F-5BB179692BA8}" srcOrd="1" destOrd="0" presId="urn:microsoft.com/office/officeart/2005/8/layout/hierarchy3"/>
    <dgm:cxn modelId="{158D001B-2004-41D0-8570-FA73C2929253}" type="presParOf" srcId="{9AF0790D-BBF3-4F5F-A82F-5BB179692BA8}" destId="{E08CBB74-E6F7-4023-908A-1EF3C6359396}" srcOrd="0" destOrd="0" presId="urn:microsoft.com/office/officeart/2005/8/layout/hierarchy3"/>
    <dgm:cxn modelId="{19D27002-E607-443F-9652-93407744824D}" type="presParOf" srcId="{9AF0790D-BBF3-4F5F-A82F-5BB179692BA8}" destId="{D60FC011-F48C-4CB6-815F-6C000B895A9E}" srcOrd="1" destOrd="0" presId="urn:microsoft.com/office/officeart/2005/8/layout/hierarchy3"/>
    <dgm:cxn modelId="{C87898AF-5CFC-437C-A136-27566D4E7A6D}" type="presParOf" srcId="{9AF0790D-BBF3-4F5F-A82F-5BB179692BA8}" destId="{128789B6-1C8A-4643-B273-511F7BAA5BF5}" srcOrd="2" destOrd="0" presId="urn:microsoft.com/office/officeart/2005/8/layout/hierarchy3"/>
    <dgm:cxn modelId="{E442260B-0026-496A-A5EC-85E786744F82}" type="presParOf" srcId="{9AF0790D-BBF3-4F5F-A82F-5BB179692BA8}" destId="{4F1619BB-BF97-4395-8675-33D011D4EA16}" srcOrd="3" destOrd="0" presId="urn:microsoft.com/office/officeart/2005/8/layout/hierarchy3"/>
    <dgm:cxn modelId="{3D047484-9783-4EC1-8244-1452A68AF588}" type="presParOf" srcId="{9AF0790D-BBF3-4F5F-A82F-5BB179692BA8}" destId="{9560B8D4-E791-4FDB-9C78-77EB9BB2367C}" srcOrd="4" destOrd="0" presId="urn:microsoft.com/office/officeart/2005/8/layout/hierarchy3"/>
    <dgm:cxn modelId="{8756EE42-8697-4A05-991E-E56F5CBAFA90}" type="presParOf" srcId="{9AF0790D-BBF3-4F5F-A82F-5BB179692BA8}" destId="{6EA0A128-2FF7-47E1-9A2D-581B7717D2AD}" srcOrd="5" destOrd="0" presId="urn:microsoft.com/office/officeart/2005/8/layout/hierarchy3"/>
    <dgm:cxn modelId="{655F9324-83F2-42FE-A42C-B16F7AEB1181}" type="presParOf" srcId="{4FC8837A-B92D-4967-9F34-1A7A23291ED9}" destId="{ADC68C18-C37B-4EE8-87E5-988250B7A161}" srcOrd="3" destOrd="0" presId="urn:microsoft.com/office/officeart/2005/8/layout/hierarchy3"/>
    <dgm:cxn modelId="{83E6CDC0-3FD7-487E-9273-35ED9EA6F824}" type="presParOf" srcId="{ADC68C18-C37B-4EE8-87E5-988250B7A161}" destId="{F7AC9FE2-CD5F-4433-A7B6-5073A75405E4}" srcOrd="0" destOrd="0" presId="urn:microsoft.com/office/officeart/2005/8/layout/hierarchy3"/>
    <dgm:cxn modelId="{5562A02D-F59B-46DD-BB89-BC0418083D74}" type="presParOf" srcId="{F7AC9FE2-CD5F-4433-A7B6-5073A75405E4}" destId="{2AB2A9CA-3869-470A-B76E-1CE19BF7AEED}" srcOrd="0" destOrd="0" presId="urn:microsoft.com/office/officeart/2005/8/layout/hierarchy3"/>
    <dgm:cxn modelId="{EF25376D-6238-4B14-9997-34240B4B4983}" type="presParOf" srcId="{F7AC9FE2-CD5F-4433-A7B6-5073A75405E4}" destId="{F142250E-6680-4BD4-9353-A032DE86B783}" srcOrd="1" destOrd="0" presId="urn:microsoft.com/office/officeart/2005/8/layout/hierarchy3"/>
    <dgm:cxn modelId="{8481DBFF-11EF-4CB6-B286-D9B0EA454C9D}" type="presParOf" srcId="{ADC68C18-C37B-4EE8-87E5-988250B7A161}" destId="{38DFB571-7D57-4564-B7CB-CA256A3A9882}" srcOrd="1" destOrd="0" presId="urn:microsoft.com/office/officeart/2005/8/layout/hierarchy3"/>
    <dgm:cxn modelId="{D1EB2F4C-4FFD-4C38-A469-DEDB3809A096}" type="presParOf" srcId="{38DFB571-7D57-4564-B7CB-CA256A3A9882}" destId="{7A60D185-A1EE-40EB-A240-8F2A075040A7}" srcOrd="0" destOrd="0" presId="urn:microsoft.com/office/officeart/2005/8/layout/hierarchy3"/>
    <dgm:cxn modelId="{9F9AC5DE-0A66-4641-B7F4-0C6EF77A4A3D}" type="presParOf" srcId="{38DFB571-7D57-4564-B7CB-CA256A3A9882}" destId="{7754D17A-27F5-42AE-BDA7-00239143C8F1}" srcOrd="1" destOrd="0" presId="urn:microsoft.com/office/officeart/2005/8/layout/hierarchy3"/>
    <dgm:cxn modelId="{81E551C9-4372-4A06-BFA5-B47D1F4DBF51}" type="presParOf" srcId="{38DFB571-7D57-4564-B7CB-CA256A3A9882}" destId="{C67709A9-FD0F-45FD-B1DE-EFE05674B077}" srcOrd="2" destOrd="0" presId="urn:microsoft.com/office/officeart/2005/8/layout/hierarchy3"/>
    <dgm:cxn modelId="{216093FE-38EE-4B1D-B3E5-ABFF5E66EC5C}" type="presParOf" srcId="{38DFB571-7D57-4564-B7CB-CA256A3A9882}" destId="{7A125916-5C39-4165-97CD-C723EFE4083E}" srcOrd="3" destOrd="0" presId="urn:microsoft.com/office/officeart/2005/8/layout/hierarchy3"/>
    <dgm:cxn modelId="{91E2370F-E0AF-4B3D-9680-73242C43938F}" type="presParOf" srcId="{38DFB571-7D57-4564-B7CB-CA256A3A9882}" destId="{E890D8F2-EEE2-4880-B3ED-8E84BC08F889}" srcOrd="4" destOrd="0" presId="urn:microsoft.com/office/officeart/2005/8/layout/hierarchy3"/>
    <dgm:cxn modelId="{E76C0F22-EC72-4E37-A419-938C2628D7B6}" type="presParOf" srcId="{38DFB571-7D57-4564-B7CB-CA256A3A9882}" destId="{B6B75ED8-A86F-431B-B698-D0123A7AAD03}" srcOrd="5" destOrd="0" presId="urn:microsoft.com/office/officeart/2005/8/layout/hierarchy3"/>
  </dgm:cxnLst>
  <dgm:bg/>
  <dgm:whole/>
</dgm:dataModel>
</file>

<file path=ppt/diagrams/data8.xml><?xml version="1.0" encoding="utf-8"?>
<dgm:dataModel xmlns:dgm="http://schemas.openxmlformats.org/drawingml/2006/diagram" xmlns:a="http://schemas.openxmlformats.org/drawingml/2006/main">
  <dgm:ptLst>
    <dgm:pt modelId="{2296D0D0-AF75-4701-B81E-D6AF0F69C27D}" type="doc">
      <dgm:prSet loTypeId="urn:microsoft.com/office/officeart/2005/8/layout/hierarchy3" loCatId="list" qsTypeId="urn:microsoft.com/office/officeart/2005/8/quickstyle/simple1" qsCatId="simple" csTypeId="urn:microsoft.com/office/officeart/2005/8/colors/colorful1" csCatId="colorful" phldr="1"/>
      <dgm:spPr/>
      <dgm:t>
        <a:bodyPr/>
        <a:lstStyle/>
        <a:p>
          <a:endParaRPr lang="en-US"/>
        </a:p>
      </dgm:t>
    </dgm:pt>
    <dgm:pt modelId="{629B809D-1F2C-4EF0-8AE0-A4A4D8F800EA}">
      <dgm:prSet phldrT="[Text]"/>
      <dgm:spPr>
        <a:solidFill>
          <a:schemeClr val="accent3"/>
        </a:solidFill>
      </dgm:spPr>
      <dgm:t>
        <a:bodyPr/>
        <a:lstStyle/>
        <a:p>
          <a:r>
            <a:rPr lang="en-US" dirty="0" smtClean="0"/>
            <a:t>Present</a:t>
          </a:r>
          <a:endParaRPr lang="en-US" dirty="0"/>
        </a:p>
      </dgm:t>
    </dgm:pt>
    <dgm:pt modelId="{C56C9E67-FB74-48CA-99CF-D13C0A889C2B}" type="parTrans" cxnId="{EB526EFA-B428-42AA-A213-02E1609E35B2}">
      <dgm:prSet/>
      <dgm:spPr/>
      <dgm:t>
        <a:bodyPr/>
        <a:lstStyle/>
        <a:p>
          <a:endParaRPr lang="en-US"/>
        </a:p>
      </dgm:t>
    </dgm:pt>
    <dgm:pt modelId="{AC82EA4B-ADD4-4FA8-94A0-D374E5DAABE9}" type="sibTrans" cxnId="{EB526EFA-B428-42AA-A213-02E1609E35B2}">
      <dgm:prSet/>
      <dgm:spPr/>
      <dgm:t>
        <a:bodyPr/>
        <a:lstStyle/>
        <a:p>
          <a:endParaRPr lang="en-US"/>
        </a:p>
      </dgm:t>
    </dgm:pt>
    <dgm:pt modelId="{8B3D4F68-1B82-4C55-9FC4-3066176DA171}">
      <dgm:prSet phldrT="[Text]" custT="1"/>
      <dgm:spPr>
        <a:solidFill>
          <a:schemeClr val="accent2">
            <a:lumMod val="20000"/>
            <a:lumOff val="80000"/>
            <a:alpha val="90000"/>
          </a:schemeClr>
        </a:solidFill>
        <a:ln>
          <a:solidFill>
            <a:schemeClr val="accent3"/>
          </a:solidFill>
        </a:ln>
      </dgm:spPr>
      <dgm:t>
        <a:bodyPr/>
        <a:lstStyle/>
        <a:p>
          <a:r>
            <a:rPr lang="en-US" sz="1800" dirty="0" smtClean="0">
              <a:hlinkClick xmlns:r="http://schemas.openxmlformats.org/officeDocument/2006/relationships" r:id="rId1"/>
            </a:rPr>
            <a:t>Colloquium Podcast</a:t>
          </a:r>
          <a:endParaRPr lang="en-US" sz="1800" dirty="0"/>
        </a:p>
      </dgm:t>
    </dgm:pt>
    <dgm:pt modelId="{BAC9FADC-30E6-479A-80E7-22B870C60D17}" type="parTrans" cxnId="{02A2FDA8-ACB4-438C-9293-C2643CFAA3C7}">
      <dgm:prSet/>
      <dgm:spPr>
        <a:ln>
          <a:solidFill>
            <a:schemeClr val="accent3"/>
          </a:solidFill>
        </a:ln>
      </dgm:spPr>
      <dgm:t>
        <a:bodyPr/>
        <a:lstStyle/>
        <a:p>
          <a:endParaRPr lang="en-US" dirty="0"/>
        </a:p>
      </dgm:t>
    </dgm:pt>
    <dgm:pt modelId="{E1A5EF6C-4720-44D6-9D9C-E0DC6E435D4D}" type="sibTrans" cxnId="{02A2FDA8-ACB4-438C-9293-C2643CFAA3C7}">
      <dgm:prSet/>
      <dgm:spPr/>
      <dgm:t>
        <a:bodyPr/>
        <a:lstStyle/>
        <a:p>
          <a:endParaRPr lang="en-US"/>
        </a:p>
      </dgm:t>
    </dgm:pt>
    <dgm:pt modelId="{7F1E98FC-3EA4-41B5-B195-01356CC26A76}">
      <dgm:prSet phldrT="[Text]" custT="1"/>
      <dgm:spPr>
        <a:ln>
          <a:solidFill>
            <a:schemeClr val="accent3"/>
          </a:solidFill>
        </a:ln>
      </dgm:spPr>
      <dgm:t>
        <a:bodyPr/>
        <a:lstStyle/>
        <a:p>
          <a:r>
            <a:rPr lang="en-US" sz="1800" dirty="0" smtClean="0">
              <a:hlinkClick xmlns:r="http://schemas.openxmlformats.org/officeDocument/2006/relationships" r:id="rId2"/>
            </a:rPr>
            <a:t>Flash Presentation (Molenda)</a:t>
          </a:r>
          <a:endParaRPr lang="en-US" sz="1800" dirty="0"/>
        </a:p>
      </dgm:t>
    </dgm:pt>
    <dgm:pt modelId="{3997072B-8FC2-4C48-9C97-07EEE94401D0}" type="parTrans" cxnId="{072C5B39-8CD4-4764-8372-D7B7E7E569EE}">
      <dgm:prSet/>
      <dgm:spPr>
        <a:ln>
          <a:solidFill>
            <a:schemeClr val="accent3"/>
          </a:solidFill>
        </a:ln>
      </dgm:spPr>
      <dgm:t>
        <a:bodyPr/>
        <a:lstStyle/>
        <a:p>
          <a:endParaRPr lang="en-US" dirty="0"/>
        </a:p>
      </dgm:t>
    </dgm:pt>
    <dgm:pt modelId="{15A0D968-155F-4AE2-B421-93B81BE0B102}" type="sibTrans" cxnId="{072C5B39-8CD4-4764-8372-D7B7E7E569EE}">
      <dgm:prSet/>
      <dgm:spPr/>
      <dgm:t>
        <a:bodyPr/>
        <a:lstStyle/>
        <a:p>
          <a:endParaRPr lang="en-US"/>
        </a:p>
      </dgm:t>
    </dgm:pt>
    <dgm:pt modelId="{6E0D2446-DD98-41FE-86F0-F6F66DEBC406}">
      <dgm:prSet phldrT="[Text]"/>
      <dgm:spPr>
        <a:solidFill>
          <a:schemeClr val="accent5"/>
        </a:solidFill>
      </dgm:spPr>
      <dgm:t>
        <a:bodyPr/>
        <a:lstStyle/>
        <a:p>
          <a:r>
            <a:rPr lang="en-US" dirty="0" smtClean="0"/>
            <a:t>Practice</a:t>
          </a:r>
          <a:endParaRPr lang="en-US" dirty="0"/>
        </a:p>
      </dgm:t>
    </dgm:pt>
    <dgm:pt modelId="{8CB293D7-4851-4FB6-8DF2-269AB0B9126B}" type="parTrans" cxnId="{DF04EF5D-D166-45D2-992B-DD13BA42663A}">
      <dgm:prSet/>
      <dgm:spPr/>
      <dgm:t>
        <a:bodyPr/>
        <a:lstStyle/>
        <a:p>
          <a:endParaRPr lang="en-US"/>
        </a:p>
      </dgm:t>
    </dgm:pt>
    <dgm:pt modelId="{0DD321C0-0939-479C-8832-3E875CBE6B1C}" type="sibTrans" cxnId="{DF04EF5D-D166-45D2-992B-DD13BA42663A}">
      <dgm:prSet/>
      <dgm:spPr/>
      <dgm:t>
        <a:bodyPr/>
        <a:lstStyle/>
        <a:p>
          <a:endParaRPr lang="en-US"/>
        </a:p>
      </dgm:t>
    </dgm:pt>
    <dgm:pt modelId="{05FA4492-60B9-4BB6-98C4-C25FF55FDC70}">
      <dgm:prSet phldrT="[Text]"/>
      <dgm:spPr/>
      <dgm:t>
        <a:bodyPr/>
        <a:lstStyle/>
        <a:p>
          <a:r>
            <a:rPr lang="en-US" dirty="0" smtClean="0"/>
            <a:t>Feedback</a:t>
          </a:r>
          <a:endParaRPr lang="en-US" dirty="0"/>
        </a:p>
      </dgm:t>
    </dgm:pt>
    <dgm:pt modelId="{1F6922B9-C64E-4C2C-A5C5-FE174E8F83F1}" type="parTrans" cxnId="{62D2AE91-DF89-44D9-B7F9-CF14E0F5D887}">
      <dgm:prSet/>
      <dgm:spPr/>
      <dgm:t>
        <a:bodyPr/>
        <a:lstStyle/>
        <a:p>
          <a:endParaRPr lang="en-US"/>
        </a:p>
      </dgm:t>
    </dgm:pt>
    <dgm:pt modelId="{F9A377B4-3AA9-4615-BFE2-84324A0F95C6}" type="sibTrans" cxnId="{62D2AE91-DF89-44D9-B7F9-CF14E0F5D887}">
      <dgm:prSet/>
      <dgm:spPr/>
      <dgm:t>
        <a:bodyPr/>
        <a:lstStyle/>
        <a:p>
          <a:endParaRPr lang="en-US"/>
        </a:p>
      </dgm:t>
    </dgm:pt>
    <dgm:pt modelId="{DD47F975-410C-4436-828C-7F3CF03C20C1}">
      <dgm:prSet phldrT="[Text]"/>
      <dgm:spPr>
        <a:solidFill>
          <a:schemeClr val="accent6"/>
        </a:solidFill>
      </dgm:spPr>
      <dgm:t>
        <a:bodyPr/>
        <a:lstStyle/>
        <a:p>
          <a:r>
            <a:rPr lang="en-US" dirty="0" smtClean="0"/>
            <a:t>OERs</a:t>
          </a:r>
          <a:endParaRPr lang="en-US" dirty="0"/>
        </a:p>
      </dgm:t>
    </dgm:pt>
    <dgm:pt modelId="{FCC59245-A60F-44BB-BB10-AE9261A90042}" type="parTrans" cxnId="{DF830CF6-8505-421D-96D6-8F9B35886240}">
      <dgm:prSet/>
      <dgm:spPr/>
      <dgm:t>
        <a:bodyPr/>
        <a:lstStyle/>
        <a:p>
          <a:endParaRPr lang="en-US"/>
        </a:p>
      </dgm:t>
    </dgm:pt>
    <dgm:pt modelId="{B0B6CD5A-17AA-488D-B8B8-7196DA0333C5}" type="sibTrans" cxnId="{DF830CF6-8505-421D-96D6-8F9B35886240}">
      <dgm:prSet/>
      <dgm:spPr/>
      <dgm:t>
        <a:bodyPr/>
        <a:lstStyle/>
        <a:p>
          <a:endParaRPr lang="en-US"/>
        </a:p>
      </dgm:t>
    </dgm:pt>
    <dgm:pt modelId="{B93C32F1-5CB2-45CD-86A5-C09F707A5797}">
      <dgm:prSet phldrT="[Text]" custT="1"/>
      <dgm:spPr>
        <a:ln>
          <a:solidFill>
            <a:schemeClr val="accent5"/>
          </a:solidFill>
        </a:ln>
      </dgm:spPr>
      <dgm:t>
        <a:bodyPr/>
        <a:lstStyle/>
        <a:p>
          <a:r>
            <a:rPr lang="en-US" sz="1800" dirty="0" smtClean="0">
              <a:hlinkClick xmlns:r="http://schemas.openxmlformats.org/officeDocument/2006/relationships" r:id="rId3"/>
            </a:rPr>
            <a:t>Synchronous Chats</a:t>
          </a:r>
          <a:endParaRPr lang="en-US" sz="1800" dirty="0"/>
        </a:p>
      </dgm:t>
    </dgm:pt>
    <dgm:pt modelId="{9710744A-7644-4AD1-AC19-86D744E06018}" type="parTrans" cxnId="{FA384492-7D2D-47B2-86EB-2E1A35E9F48C}">
      <dgm:prSet/>
      <dgm:spPr>
        <a:ln>
          <a:solidFill>
            <a:schemeClr val="accent5"/>
          </a:solidFill>
        </a:ln>
      </dgm:spPr>
      <dgm:t>
        <a:bodyPr/>
        <a:lstStyle/>
        <a:p>
          <a:endParaRPr lang="en-US" dirty="0"/>
        </a:p>
      </dgm:t>
    </dgm:pt>
    <dgm:pt modelId="{959C08F4-1AEA-4BF6-9DA3-49A541195169}" type="sibTrans" cxnId="{FA384492-7D2D-47B2-86EB-2E1A35E9F48C}">
      <dgm:prSet/>
      <dgm:spPr/>
      <dgm:t>
        <a:bodyPr/>
        <a:lstStyle/>
        <a:p>
          <a:endParaRPr lang="en-US"/>
        </a:p>
      </dgm:t>
    </dgm:pt>
    <dgm:pt modelId="{A4109119-5CC5-4522-9FEA-C9D82EBE26C6}">
      <dgm:prSet phldrT="[Text]" custT="1"/>
      <dgm:spPr>
        <a:solidFill>
          <a:schemeClr val="accent2">
            <a:lumMod val="20000"/>
            <a:lumOff val="80000"/>
            <a:alpha val="90000"/>
          </a:schemeClr>
        </a:solidFill>
      </dgm:spPr>
      <dgm:t>
        <a:bodyPr/>
        <a:lstStyle/>
        <a:p>
          <a:r>
            <a:rPr lang="en-US" sz="1800" dirty="0" smtClean="0">
              <a:hlinkClick xmlns:r="http://schemas.openxmlformats.org/officeDocument/2006/relationships" r:id="rId4"/>
            </a:rPr>
            <a:t>Wiki – </a:t>
          </a:r>
          <a:r>
            <a:rPr lang="en-US" sz="1400" dirty="0" smtClean="0">
              <a:hlinkClick xmlns:r="http://schemas.openxmlformats.org/officeDocument/2006/relationships" r:id="rId4"/>
            </a:rPr>
            <a:t>asynchronous</a:t>
          </a:r>
          <a:r>
            <a:rPr lang="en-US" sz="1800" dirty="0" smtClean="0">
              <a:hlinkClick xmlns:r="http://schemas.openxmlformats.org/officeDocument/2006/relationships" r:id="rId4"/>
            </a:rPr>
            <a:t> teams</a:t>
          </a:r>
          <a:endParaRPr lang="en-US" sz="1800" dirty="0"/>
        </a:p>
      </dgm:t>
    </dgm:pt>
    <dgm:pt modelId="{1706FF04-FC83-44AF-8171-9D1B56958315}" type="parTrans" cxnId="{E0B6B58C-15F8-485F-82FD-30D0918B51A6}">
      <dgm:prSet/>
      <dgm:spPr>
        <a:ln>
          <a:solidFill>
            <a:schemeClr val="accent5"/>
          </a:solidFill>
        </a:ln>
      </dgm:spPr>
      <dgm:t>
        <a:bodyPr/>
        <a:lstStyle/>
        <a:p>
          <a:endParaRPr lang="en-US" dirty="0"/>
        </a:p>
      </dgm:t>
    </dgm:pt>
    <dgm:pt modelId="{6BF62743-82A3-4E03-A324-D4C41BF0CB4A}" type="sibTrans" cxnId="{E0B6B58C-15F8-485F-82FD-30D0918B51A6}">
      <dgm:prSet/>
      <dgm:spPr/>
      <dgm:t>
        <a:bodyPr/>
        <a:lstStyle/>
        <a:p>
          <a:endParaRPr lang="en-US"/>
        </a:p>
      </dgm:t>
    </dgm:pt>
    <dgm:pt modelId="{F7E109F4-63F2-41AD-AB0E-2B1DC3D48090}">
      <dgm:prSet phldrT="[Text]" custT="1"/>
      <dgm:spPr>
        <a:ln>
          <a:solidFill>
            <a:schemeClr val="accent5"/>
          </a:solidFill>
        </a:ln>
      </dgm:spPr>
      <dgm:t>
        <a:bodyPr/>
        <a:lstStyle/>
        <a:p>
          <a:r>
            <a:rPr lang="en-US" sz="1800" dirty="0" smtClean="0">
              <a:hlinkClick xmlns:r="http://schemas.openxmlformats.org/officeDocument/2006/relationships" r:id="rId5" action="ppaction://hlinkfile"/>
            </a:rPr>
            <a:t>Individual Deliverables</a:t>
          </a:r>
          <a:endParaRPr lang="en-US" sz="1800" dirty="0"/>
        </a:p>
      </dgm:t>
    </dgm:pt>
    <dgm:pt modelId="{1ED50FAD-3029-4001-9093-C474A050F402}" type="parTrans" cxnId="{2744B9DF-D3BC-41CC-A50C-094592B891A6}">
      <dgm:prSet/>
      <dgm:spPr>
        <a:ln>
          <a:solidFill>
            <a:schemeClr val="accent5"/>
          </a:solidFill>
        </a:ln>
      </dgm:spPr>
      <dgm:t>
        <a:bodyPr/>
        <a:lstStyle/>
        <a:p>
          <a:endParaRPr lang="en-US" dirty="0"/>
        </a:p>
      </dgm:t>
    </dgm:pt>
    <dgm:pt modelId="{DE6AC936-D309-4AB6-93CE-73B5C59B24FD}" type="sibTrans" cxnId="{2744B9DF-D3BC-41CC-A50C-094592B891A6}">
      <dgm:prSet/>
      <dgm:spPr/>
      <dgm:t>
        <a:bodyPr/>
        <a:lstStyle/>
        <a:p>
          <a:endParaRPr lang="en-US"/>
        </a:p>
      </dgm:t>
    </dgm:pt>
    <dgm:pt modelId="{3A914DD5-73C3-4A6D-8217-9AE2F713A09E}">
      <dgm:prSet phldrT="[Text]" custT="1"/>
      <dgm:spPr>
        <a:solidFill>
          <a:schemeClr val="accent2">
            <a:lumMod val="20000"/>
            <a:lumOff val="80000"/>
            <a:alpha val="90000"/>
          </a:schemeClr>
        </a:solidFill>
        <a:ln>
          <a:solidFill>
            <a:schemeClr val="accent4"/>
          </a:solidFill>
        </a:ln>
      </dgm:spPr>
      <dgm:t>
        <a:bodyPr/>
        <a:lstStyle/>
        <a:p>
          <a:r>
            <a:rPr lang="en-US" sz="1800" dirty="0" smtClean="0">
              <a:hlinkClick xmlns:r="http://schemas.openxmlformats.org/officeDocument/2006/relationships" r:id="rId6"/>
            </a:rPr>
            <a:t>Comments on Wiki</a:t>
          </a:r>
          <a:endParaRPr lang="en-US" sz="1800" dirty="0"/>
        </a:p>
      </dgm:t>
    </dgm:pt>
    <dgm:pt modelId="{272015CE-CF79-45DD-BD76-D897C7E4BCAE}" type="parTrans" cxnId="{3FD571CE-6CEE-4FEA-BD42-D6E823EFD8E7}">
      <dgm:prSet/>
      <dgm:spPr>
        <a:ln>
          <a:solidFill>
            <a:schemeClr val="accent4"/>
          </a:solidFill>
        </a:ln>
      </dgm:spPr>
      <dgm:t>
        <a:bodyPr/>
        <a:lstStyle/>
        <a:p>
          <a:endParaRPr lang="en-US" dirty="0"/>
        </a:p>
      </dgm:t>
    </dgm:pt>
    <dgm:pt modelId="{AAFEF170-D4E8-4552-81CE-976DCE6295C7}" type="sibTrans" cxnId="{3FD571CE-6CEE-4FEA-BD42-D6E823EFD8E7}">
      <dgm:prSet/>
      <dgm:spPr/>
      <dgm:t>
        <a:bodyPr/>
        <a:lstStyle/>
        <a:p>
          <a:endParaRPr lang="en-US"/>
        </a:p>
      </dgm:t>
    </dgm:pt>
    <dgm:pt modelId="{5BA812DB-D47A-471F-B6AD-79986A9BE8CC}">
      <dgm:prSet phldrT="[Text]" custT="1"/>
      <dgm:spPr>
        <a:ln>
          <a:solidFill>
            <a:schemeClr val="accent4"/>
          </a:solidFill>
        </a:ln>
      </dgm:spPr>
      <dgm:t>
        <a:bodyPr/>
        <a:lstStyle/>
        <a:p>
          <a:r>
            <a:rPr lang="en-US" sz="1800" dirty="0" smtClean="0">
              <a:hlinkClick xmlns:r="http://schemas.openxmlformats.org/officeDocument/2006/relationships" r:id="rId7" action="ppaction://hlinkfile"/>
            </a:rPr>
            <a:t>Instructor Feedback on Deliverables</a:t>
          </a:r>
          <a:endParaRPr lang="en-US" sz="1800" dirty="0" smtClean="0"/>
        </a:p>
        <a:p>
          <a:r>
            <a:rPr lang="en-US" sz="1200" dirty="0" smtClean="0">
              <a:hlinkClick xmlns:r="http://schemas.openxmlformats.org/officeDocument/2006/relationships" r:id="rId8" action="ppaction://hlinkfile"/>
            </a:rPr>
            <a:t>Comments</a:t>
          </a:r>
          <a:endParaRPr lang="en-US" sz="1200" dirty="0"/>
        </a:p>
      </dgm:t>
    </dgm:pt>
    <dgm:pt modelId="{1380E452-2486-44EE-8A9C-6F9FB001C8F0}" type="parTrans" cxnId="{203A591A-3C68-44A2-A127-05DEC8FBE251}">
      <dgm:prSet/>
      <dgm:spPr>
        <a:ln>
          <a:solidFill>
            <a:schemeClr val="accent4"/>
          </a:solidFill>
        </a:ln>
      </dgm:spPr>
      <dgm:t>
        <a:bodyPr/>
        <a:lstStyle/>
        <a:p>
          <a:endParaRPr lang="en-US" dirty="0"/>
        </a:p>
      </dgm:t>
    </dgm:pt>
    <dgm:pt modelId="{89A3FE1B-75BB-4454-A361-D89D05D35663}" type="sibTrans" cxnId="{203A591A-3C68-44A2-A127-05DEC8FBE251}">
      <dgm:prSet/>
      <dgm:spPr/>
      <dgm:t>
        <a:bodyPr/>
        <a:lstStyle/>
        <a:p>
          <a:endParaRPr lang="en-US"/>
        </a:p>
      </dgm:t>
    </dgm:pt>
    <dgm:pt modelId="{0A37F394-EA59-420E-B6E9-CB52E551B5D5}">
      <dgm:prSet phldrT="[Text]" custT="1"/>
      <dgm:spPr/>
      <dgm:t>
        <a:bodyPr/>
        <a:lstStyle/>
        <a:p>
          <a:r>
            <a:rPr lang="en-US" sz="1800" dirty="0" smtClean="0"/>
            <a:t>Brochure / Colloquium Podcast</a:t>
          </a:r>
          <a:endParaRPr lang="en-US" sz="1800" dirty="0"/>
        </a:p>
      </dgm:t>
    </dgm:pt>
    <dgm:pt modelId="{6185A86B-5ED5-47F6-AE9A-698DBBC36D72}" type="parTrans" cxnId="{5FB08F7D-319A-4C2E-8035-C4559BB90B7F}">
      <dgm:prSet/>
      <dgm:spPr/>
      <dgm:t>
        <a:bodyPr/>
        <a:lstStyle/>
        <a:p>
          <a:endParaRPr lang="en-US" dirty="0"/>
        </a:p>
      </dgm:t>
    </dgm:pt>
    <dgm:pt modelId="{E79E84E6-53D5-4E90-A5F6-37B8747477F4}" type="sibTrans" cxnId="{5FB08F7D-319A-4C2E-8035-C4559BB90B7F}">
      <dgm:prSet/>
      <dgm:spPr/>
      <dgm:t>
        <a:bodyPr/>
        <a:lstStyle/>
        <a:p>
          <a:endParaRPr lang="en-US"/>
        </a:p>
      </dgm:t>
    </dgm:pt>
    <dgm:pt modelId="{C807A617-18CD-4A71-AE7F-F48E3348E357}">
      <dgm:prSet phldrT="[Text]" custT="1"/>
      <dgm:spPr>
        <a:solidFill>
          <a:schemeClr val="bg1">
            <a:alpha val="90000"/>
          </a:schemeClr>
        </a:solidFill>
      </dgm:spPr>
      <dgm:t>
        <a:bodyPr/>
        <a:lstStyle/>
        <a:p>
          <a:r>
            <a:rPr lang="en-US" sz="1800" dirty="0" smtClean="0">
              <a:hlinkClick xmlns:r="http://schemas.openxmlformats.org/officeDocument/2006/relationships" r:id="rId2"/>
            </a:rPr>
            <a:t>Readings</a:t>
          </a:r>
          <a:endParaRPr lang="en-US" sz="1800" dirty="0"/>
        </a:p>
      </dgm:t>
    </dgm:pt>
    <dgm:pt modelId="{041FC696-08D3-4EA6-A580-F237BFDB7594}" type="parTrans" cxnId="{C6B53E38-46FC-44C3-B971-DD70DF5B9E2E}">
      <dgm:prSet/>
      <dgm:spPr>
        <a:ln>
          <a:solidFill>
            <a:schemeClr val="accent3"/>
          </a:solidFill>
        </a:ln>
      </dgm:spPr>
      <dgm:t>
        <a:bodyPr/>
        <a:lstStyle/>
        <a:p>
          <a:endParaRPr lang="en-US" dirty="0"/>
        </a:p>
      </dgm:t>
    </dgm:pt>
    <dgm:pt modelId="{0134873F-A8D0-4D27-A550-BC35775FE404}" type="sibTrans" cxnId="{C6B53E38-46FC-44C3-B971-DD70DF5B9E2E}">
      <dgm:prSet/>
      <dgm:spPr/>
      <dgm:t>
        <a:bodyPr/>
        <a:lstStyle/>
        <a:p>
          <a:endParaRPr lang="en-US"/>
        </a:p>
      </dgm:t>
    </dgm:pt>
    <dgm:pt modelId="{9EF74A46-1F40-4BDB-BA1B-FFD2827D3C66}">
      <dgm:prSet phldrT="[Text]" custT="1"/>
      <dgm:spPr/>
      <dgm:t>
        <a:bodyPr/>
        <a:lstStyle/>
        <a:p>
          <a:r>
            <a:rPr lang="en-US" sz="1800" dirty="0" smtClean="0">
              <a:hlinkClick xmlns:r="http://schemas.openxmlformats.org/officeDocument/2006/relationships" r:id="rId9"/>
            </a:rPr>
            <a:t>Team Interactions / Peer Review</a:t>
          </a:r>
          <a:endParaRPr lang="en-US" sz="1800" dirty="0"/>
        </a:p>
      </dgm:t>
    </dgm:pt>
    <dgm:pt modelId="{2EB144A0-062D-432C-B19F-4FDCF11A4EBC}" type="parTrans" cxnId="{77C3AAA8-4E2F-44E4-B407-2BBB4BAFEE31}">
      <dgm:prSet/>
      <dgm:spPr>
        <a:ln>
          <a:solidFill>
            <a:schemeClr val="accent4"/>
          </a:solidFill>
        </a:ln>
      </dgm:spPr>
      <dgm:t>
        <a:bodyPr/>
        <a:lstStyle/>
        <a:p>
          <a:endParaRPr lang="en-US" dirty="0"/>
        </a:p>
      </dgm:t>
    </dgm:pt>
    <dgm:pt modelId="{C5EDE9C5-F951-4D90-8439-DA5B34AC45A8}" type="sibTrans" cxnId="{77C3AAA8-4E2F-44E4-B407-2BBB4BAFEE31}">
      <dgm:prSet/>
      <dgm:spPr/>
      <dgm:t>
        <a:bodyPr/>
        <a:lstStyle/>
        <a:p>
          <a:endParaRPr lang="en-US"/>
        </a:p>
      </dgm:t>
    </dgm:pt>
    <dgm:pt modelId="{13D2C2A7-E137-4A3E-96F2-0AC880E30AA7}">
      <dgm:prSet phldrT="[Text]" custT="1"/>
      <dgm:spPr>
        <a:solidFill>
          <a:schemeClr val="accent2">
            <a:lumMod val="20000"/>
            <a:lumOff val="80000"/>
            <a:alpha val="90000"/>
          </a:schemeClr>
        </a:solidFill>
        <a:ln>
          <a:solidFill>
            <a:schemeClr val="accent6"/>
          </a:solidFill>
        </a:ln>
      </dgm:spPr>
      <dgm:t>
        <a:bodyPr/>
        <a:lstStyle/>
        <a:p>
          <a:r>
            <a:rPr lang="en-US" sz="1800" dirty="0" smtClean="0"/>
            <a:t>New  / Updated Wiki Content</a:t>
          </a:r>
          <a:endParaRPr lang="en-US" sz="1800" dirty="0"/>
        </a:p>
      </dgm:t>
    </dgm:pt>
    <dgm:pt modelId="{91036161-0CB2-4159-B982-E632D067E829}" type="parTrans" cxnId="{F762D8B8-DF35-47D6-9107-C631453E189D}">
      <dgm:prSet/>
      <dgm:spPr>
        <a:ln>
          <a:solidFill>
            <a:schemeClr val="accent6"/>
          </a:solidFill>
        </a:ln>
      </dgm:spPr>
      <dgm:t>
        <a:bodyPr/>
        <a:lstStyle/>
        <a:p>
          <a:endParaRPr lang="en-US" dirty="0"/>
        </a:p>
      </dgm:t>
    </dgm:pt>
    <dgm:pt modelId="{0BF0301E-1118-4251-ABCF-9A4493770C5C}" type="sibTrans" cxnId="{F762D8B8-DF35-47D6-9107-C631453E189D}">
      <dgm:prSet/>
      <dgm:spPr/>
      <dgm:t>
        <a:bodyPr/>
        <a:lstStyle/>
        <a:p>
          <a:endParaRPr lang="en-US"/>
        </a:p>
      </dgm:t>
    </dgm:pt>
    <dgm:pt modelId="{1BAC8C2B-D198-49D0-8E98-2897A018B2FD}">
      <dgm:prSet phldrT="[Text]" custT="1"/>
      <dgm:spPr>
        <a:ln>
          <a:solidFill>
            <a:schemeClr val="accent6"/>
          </a:solidFill>
        </a:ln>
      </dgm:spPr>
      <dgm:t>
        <a:bodyPr/>
        <a:lstStyle/>
        <a:p>
          <a:r>
            <a:rPr lang="en-US" sz="1800" dirty="0" smtClean="0"/>
            <a:t>Deliverables</a:t>
          </a:r>
          <a:endParaRPr lang="en-US" sz="1800" dirty="0"/>
        </a:p>
      </dgm:t>
    </dgm:pt>
    <dgm:pt modelId="{6E49DED8-F80F-44C0-8349-199EF1CA8BA7}" type="parTrans" cxnId="{9FB1715E-1CAA-4139-BB12-12C984F9ECFF}">
      <dgm:prSet/>
      <dgm:spPr>
        <a:ln>
          <a:solidFill>
            <a:schemeClr val="accent6"/>
          </a:solidFill>
        </a:ln>
      </dgm:spPr>
      <dgm:t>
        <a:bodyPr/>
        <a:lstStyle/>
        <a:p>
          <a:endParaRPr lang="en-US" dirty="0"/>
        </a:p>
      </dgm:t>
    </dgm:pt>
    <dgm:pt modelId="{08A6E9E6-099F-4784-837A-50038C48E63B}" type="sibTrans" cxnId="{9FB1715E-1CAA-4139-BB12-12C984F9ECFF}">
      <dgm:prSet/>
      <dgm:spPr/>
      <dgm:t>
        <a:bodyPr/>
        <a:lstStyle/>
        <a:p>
          <a:endParaRPr lang="en-US"/>
        </a:p>
      </dgm:t>
    </dgm:pt>
    <dgm:pt modelId="{4FC8837A-B92D-4967-9F34-1A7A23291ED9}" type="pres">
      <dgm:prSet presAssocID="{2296D0D0-AF75-4701-B81E-D6AF0F69C27D}" presName="diagram" presStyleCnt="0">
        <dgm:presLayoutVars>
          <dgm:chPref val="1"/>
          <dgm:dir/>
          <dgm:animOne val="branch"/>
          <dgm:animLvl val="lvl"/>
          <dgm:resizeHandles/>
        </dgm:presLayoutVars>
      </dgm:prSet>
      <dgm:spPr/>
      <dgm:t>
        <a:bodyPr/>
        <a:lstStyle/>
        <a:p>
          <a:endParaRPr lang="en-US"/>
        </a:p>
      </dgm:t>
    </dgm:pt>
    <dgm:pt modelId="{1508D20A-CD75-4D93-B282-93BA0EEC00C7}" type="pres">
      <dgm:prSet presAssocID="{629B809D-1F2C-4EF0-8AE0-A4A4D8F800EA}" presName="root" presStyleCnt="0"/>
      <dgm:spPr/>
    </dgm:pt>
    <dgm:pt modelId="{755632CE-6610-45A7-A0F3-7A74E2068B84}" type="pres">
      <dgm:prSet presAssocID="{629B809D-1F2C-4EF0-8AE0-A4A4D8F800EA}" presName="rootComposite" presStyleCnt="0"/>
      <dgm:spPr/>
    </dgm:pt>
    <dgm:pt modelId="{764925E3-487D-4848-A109-130353E4A899}" type="pres">
      <dgm:prSet presAssocID="{629B809D-1F2C-4EF0-8AE0-A4A4D8F800EA}" presName="rootText" presStyleLbl="node1" presStyleIdx="0" presStyleCnt="4"/>
      <dgm:spPr/>
      <dgm:t>
        <a:bodyPr/>
        <a:lstStyle/>
        <a:p>
          <a:endParaRPr lang="en-US"/>
        </a:p>
      </dgm:t>
    </dgm:pt>
    <dgm:pt modelId="{2E2B2CCA-BEE6-4D97-BEA7-D55E85AC73B3}" type="pres">
      <dgm:prSet presAssocID="{629B809D-1F2C-4EF0-8AE0-A4A4D8F800EA}" presName="rootConnector" presStyleLbl="node1" presStyleIdx="0" presStyleCnt="4"/>
      <dgm:spPr/>
      <dgm:t>
        <a:bodyPr/>
        <a:lstStyle/>
        <a:p>
          <a:endParaRPr lang="en-US"/>
        </a:p>
      </dgm:t>
    </dgm:pt>
    <dgm:pt modelId="{1E3F5745-43DD-454E-94ED-E7C8D95D765E}" type="pres">
      <dgm:prSet presAssocID="{629B809D-1F2C-4EF0-8AE0-A4A4D8F800EA}" presName="childShape" presStyleCnt="0"/>
      <dgm:spPr/>
    </dgm:pt>
    <dgm:pt modelId="{A3B369CB-E8AD-47C6-8ACA-26AB6F2F59B1}" type="pres">
      <dgm:prSet presAssocID="{BAC9FADC-30E6-479A-80E7-22B870C60D17}" presName="Name13" presStyleLbl="parChTrans1D2" presStyleIdx="0" presStyleCnt="12"/>
      <dgm:spPr/>
      <dgm:t>
        <a:bodyPr/>
        <a:lstStyle/>
        <a:p>
          <a:endParaRPr lang="en-US"/>
        </a:p>
      </dgm:t>
    </dgm:pt>
    <dgm:pt modelId="{57F93F8B-AA10-48AF-B061-728EC7964FF8}" type="pres">
      <dgm:prSet presAssocID="{8B3D4F68-1B82-4C55-9FC4-3066176DA171}" presName="childText" presStyleLbl="bgAcc1" presStyleIdx="0" presStyleCnt="12">
        <dgm:presLayoutVars>
          <dgm:bulletEnabled val="1"/>
        </dgm:presLayoutVars>
      </dgm:prSet>
      <dgm:spPr/>
      <dgm:t>
        <a:bodyPr/>
        <a:lstStyle/>
        <a:p>
          <a:endParaRPr lang="en-US"/>
        </a:p>
      </dgm:t>
    </dgm:pt>
    <dgm:pt modelId="{98570859-EB75-4E61-80F8-AB57DFFDD490}" type="pres">
      <dgm:prSet presAssocID="{041FC696-08D3-4EA6-A580-F237BFDB7594}" presName="Name13" presStyleLbl="parChTrans1D2" presStyleIdx="1" presStyleCnt="12"/>
      <dgm:spPr/>
      <dgm:t>
        <a:bodyPr/>
        <a:lstStyle/>
        <a:p>
          <a:endParaRPr lang="en-US"/>
        </a:p>
      </dgm:t>
    </dgm:pt>
    <dgm:pt modelId="{5587DE9C-7CE0-4D13-BE74-9CA3F81B4800}" type="pres">
      <dgm:prSet presAssocID="{C807A617-18CD-4A71-AE7F-F48E3348E357}" presName="childText" presStyleLbl="bgAcc1" presStyleIdx="1" presStyleCnt="12">
        <dgm:presLayoutVars>
          <dgm:bulletEnabled val="1"/>
        </dgm:presLayoutVars>
      </dgm:prSet>
      <dgm:spPr/>
      <dgm:t>
        <a:bodyPr/>
        <a:lstStyle/>
        <a:p>
          <a:endParaRPr lang="en-US"/>
        </a:p>
      </dgm:t>
    </dgm:pt>
    <dgm:pt modelId="{9971E415-05BB-4B63-9CA4-EA650D01C63E}" type="pres">
      <dgm:prSet presAssocID="{3997072B-8FC2-4C48-9C97-07EEE94401D0}" presName="Name13" presStyleLbl="parChTrans1D2" presStyleIdx="2" presStyleCnt="12"/>
      <dgm:spPr/>
      <dgm:t>
        <a:bodyPr/>
        <a:lstStyle/>
        <a:p>
          <a:endParaRPr lang="en-US"/>
        </a:p>
      </dgm:t>
    </dgm:pt>
    <dgm:pt modelId="{80E3AFF7-2DA9-4719-8F15-4ED7CC1A3884}" type="pres">
      <dgm:prSet presAssocID="{7F1E98FC-3EA4-41B5-B195-01356CC26A76}" presName="childText" presStyleLbl="bgAcc1" presStyleIdx="2" presStyleCnt="12">
        <dgm:presLayoutVars>
          <dgm:bulletEnabled val="1"/>
        </dgm:presLayoutVars>
      </dgm:prSet>
      <dgm:spPr/>
      <dgm:t>
        <a:bodyPr/>
        <a:lstStyle/>
        <a:p>
          <a:endParaRPr lang="en-US"/>
        </a:p>
      </dgm:t>
    </dgm:pt>
    <dgm:pt modelId="{91450549-D1A6-465F-91CF-A2CC8343E161}" type="pres">
      <dgm:prSet presAssocID="{6E0D2446-DD98-41FE-86F0-F6F66DEBC406}" presName="root" presStyleCnt="0"/>
      <dgm:spPr/>
    </dgm:pt>
    <dgm:pt modelId="{BFD75272-FB89-4F14-B15D-98D580FABEB0}" type="pres">
      <dgm:prSet presAssocID="{6E0D2446-DD98-41FE-86F0-F6F66DEBC406}" presName="rootComposite" presStyleCnt="0"/>
      <dgm:spPr/>
    </dgm:pt>
    <dgm:pt modelId="{5F73A594-5E0E-4B79-AEFD-B7CE95494858}" type="pres">
      <dgm:prSet presAssocID="{6E0D2446-DD98-41FE-86F0-F6F66DEBC406}" presName="rootText" presStyleLbl="node1" presStyleIdx="1" presStyleCnt="4"/>
      <dgm:spPr/>
      <dgm:t>
        <a:bodyPr/>
        <a:lstStyle/>
        <a:p>
          <a:endParaRPr lang="en-US"/>
        </a:p>
      </dgm:t>
    </dgm:pt>
    <dgm:pt modelId="{F548ED69-81E6-402D-ADF9-9F78FC53A4AB}" type="pres">
      <dgm:prSet presAssocID="{6E0D2446-DD98-41FE-86F0-F6F66DEBC406}" presName="rootConnector" presStyleLbl="node1" presStyleIdx="1" presStyleCnt="4"/>
      <dgm:spPr/>
      <dgm:t>
        <a:bodyPr/>
        <a:lstStyle/>
        <a:p>
          <a:endParaRPr lang="en-US"/>
        </a:p>
      </dgm:t>
    </dgm:pt>
    <dgm:pt modelId="{86B478C0-6D49-484E-A53E-DE2E2A8A5740}" type="pres">
      <dgm:prSet presAssocID="{6E0D2446-DD98-41FE-86F0-F6F66DEBC406}" presName="childShape" presStyleCnt="0"/>
      <dgm:spPr/>
    </dgm:pt>
    <dgm:pt modelId="{ABE03B28-7BD9-4D61-A0E1-61E07AF06978}" type="pres">
      <dgm:prSet presAssocID="{1706FF04-FC83-44AF-8171-9D1B56958315}" presName="Name13" presStyleLbl="parChTrans1D2" presStyleIdx="3" presStyleCnt="12"/>
      <dgm:spPr/>
      <dgm:t>
        <a:bodyPr/>
        <a:lstStyle/>
        <a:p>
          <a:endParaRPr lang="en-US"/>
        </a:p>
      </dgm:t>
    </dgm:pt>
    <dgm:pt modelId="{84F30845-431B-438F-9472-ED084345A878}" type="pres">
      <dgm:prSet presAssocID="{A4109119-5CC5-4522-9FEA-C9D82EBE26C6}" presName="childText" presStyleLbl="bgAcc1" presStyleIdx="3" presStyleCnt="12">
        <dgm:presLayoutVars>
          <dgm:bulletEnabled val="1"/>
        </dgm:presLayoutVars>
      </dgm:prSet>
      <dgm:spPr/>
      <dgm:t>
        <a:bodyPr/>
        <a:lstStyle/>
        <a:p>
          <a:endParaRPr lang="en-US"/>
        </a:p>
      </dgm:t>
    </dgm:pt>
    <dgm:pt modelId="{CB402A9F-206B-4ED8-98BA-9DD9078F6360}" type="pres">
      <dgm:prSet presAssocID="{9710744A-7644-4AD1-AC19-86D744E06018}" presName="Name13" presStyleLbl="parChTrans1D2" presStyleIdx="4" presStyleCnt="12"/>
      <dgm:spPr/>
      <dgm:t>
        <a:bodyPr/>
        <a:lstStyle/>
        <a:p>
          <a:endParaRPr lang="en-US"/>
        </a:p>
      </dgm:t>
    </dgm:pt>
    <dgm:pt modelId="{9749513D-9262-471A-8D63-90F0FB6A7A49}" type="pres">
      <dgm:prSet presAssocID="{B93C32F1-5CB2-45CD-86A5-C09F707A5797}" presName="childText" presStyleLbl="bgAcc1" presStyleIdx="4" presStyleCnt="12" custLinFactNeighborX="131" custLinFactNeighborY="5951">
        <dgm:presLayoutVars>
          <dgm:bulletEnabled val="1"/>
        </dgm:presLayoutVars>
      </dgm:prSet>
      <dgm:spPr/>
      <dgm:t>
        <a:bodyPr/>
        <a:lstStyle/>
        <a:p>
          <a:endParaRPr lang="en-US"/>
        </a:p>
      </dgm:t>
    </dgm:pt>
    <dgm:pt modelId="{F03AE270-73A0-4FB3-99DB-9B1E4930C6AE}" type="pres">
      <dgm:prSet presAssocID="{1ED50FAD-3029-4001-9093-C474A050F402}" presName="Name13" presStyleLbl="parChTrans1D2" presStyleIdx="5" presStyleCnt="12"/>
      <dgm:spPr/>
      <dgm:t>
        <a:bodyPr/>
        <a:lstStyle/>
        <a:p>
          <a:endParaRPr lang="en-US"/>
        </a:p>
      </dgm:t>
    </dgm:pt>
    <dgm:pt modelId="{04047F2F-D448-4812-91E2-FB3F6FB1CAD0}" type="pres">
      <dgm:prSet presAssocID="{F7E109F4-63F2-41AD-AB0E-2B1DC3D48090}" presName="childText" presStyleLbl="bgAcc1" presStyleIdx="5" presStyleCnt="12" custLinFactNeighborX="131" custLinFactNeighborY="5951">
        <dgm:presLayoutVars>
          <dgm:bulletEnabled val="1"/>
        </dgm:presLayoutVars>
      </dgm:prSet>
      <dgm:spPr/>
      <dgm:t>
        <a:bodyPr/>
        <a:lstStyle/>
        <a:p>
          <a:endParaRPr lang="en-US"/>
        </a:p>
      </dgm:t>
    </dgm:pt>
    <dgm:pt modelId="{AC05F869-2A6C-4E71-9CEF-72009BBC5C07}" type="pres">
      <dgm:prSet presAssocID="{05FA4492-60B9-4BB6-98C4-C25FF55FDC70}" presName="root" presStyleCnt="0"/>
      <dgm:spPr/>
    </dgm:pt>
    <dgm:pt modelId="{6F272764-EC46-4257-B66C-FE9A9AB561A7}" type="pres">
      <dgm:prSet presAssocID="{05FA4492-60B9-4BB6-98C4-C25FF55FDC70}" presName="rootComposite" presStyleCnt="0"/>
      <dgm:spPr/>
    </dgm:pt>
    <dgm:pt modelId="{DB3B7E48-F363-4FFA-828B-599218835725}" type="pres">
      <dgm:prSet presAssocID="{05FA4492-60B9-4BB6-98C4-C25FF55FDC70}" presName="rootText" presStyleLbl="node1" presStyleIdx="2" presStyleCnt="4"/>
      <dgm:spPr/>
      <dgm:t>
        <a:bodyPr/>
        <a:lstStyle/>
        <a:p>
          <a:endParaRPr lang="en-US"/>
        </a:p>
      </dgm:t>
    </dgm:pt>
    <dgm:pt modelId="{24F0D3B9-54F2-4D00-A3DC-3CC9A5225F0B}" type="pres">
      <dgm:prSet presAssocID="{05FA4492-60B9-4BB6-98C4-C25FF55FDC70}" presName="rootConnector" presStyleLbl="node1" presStyleIdx="2" presStyleCnt="4"/>
      <dgm:spPr/>
      <dgm:t>
        <a:bodyPr/>
        <a:lstStyle/>
        <a:p>
          <a:endParaRPr lang="en-US"/>
        </a:p>
      </dgm:t>
    </dgm:pt>
    <dgm:pt modelId="{9AF0790D-BBF3-4F5F-A82F-5BB179692BA8}" type="pres">
      <dgm:prSet presAssocID="{05FA4492-60B9-4BB6-98C4-C25FF55FDC70}" presName="childShape" presStyleCnt="0"/>
      <dgm:spPr/>
    </dgm:pt>
    <dgm:pt modelId="{E08CBB74-E6F7-4023-908A-1EF3C6359396}" type="pres">
      <dgm:prSet presAssocID="{272015CE-CF79-45DD-BD76-D897C7E4BCAE}" presName="Name13" presStyleLbl="parChTrans1D2" presStyleIdx="6" presStyleCnt="12"/>
      <dgm:spPr/>
      <dgm:t>
        <a:bodyPr/>
        <a:lstStyle/>
        <a:p>
          <a:endParaRPr lang="en-US"/>
        </a:p>
      </dgm:t>
    </dgm:pt>
    <dgm:pt modelId="{D60FC011-F48C-4CB6-815F-6C000B895A9E}" type="pres">
      <dgm:prSet presAssocID="{3A914DD5-73C3-4A6D-8217-9AE2F713A09E}" presName="childText" presStyleLbl="bgAcc1" presStyleIdx="6" presStyleCnt="12">
        <dgm:presLayoutVars>
          <dgm:bulletEnabled val="1"/>
        </dgm:presLayoutVars>
      </dgm:prSet>
      <dgm:spPr/>
      <dgm:t>
        <a:bodyPr/>
        <a:lstStyle/>
        <a:p>
          <a:endParaRPr lang="en-US"/>
        </a:p>
      </dgm:t>
    </dgm:pt>
    <dgm:pt modelId="{128789B6-1C8A-4643-B273-511F7BAA5BF5}" type="pres">
      <dgm:prSet presAssocID="{2EB144A0-062D-432C-B19F-4FDCF11A4EBC}" presName="Name13" presStyleLbl="parChTrans1D2" presStyleIdx="7" presStyleCnt="12"/>
      <dgm:spPr/>
      <dgm:t>
        <a:bodyPr/>
        <a:lstStyle/>
        <a:p>
          <a:endParaRPr lang="en-US"/>
        </a:p>
      </dgm:t>
    </dgm:pt>
    <dgm:pt modelId="{4F1619BB-BF97-4395-8675-33D011D4EA16}" type="pres">
      <dgm:prSet presAssocID="{9EF74A46-1F40-4BDB-BA1B-FFD2827D3C66}" presName="childText" presStyleLbl="bgAcc1" presStyleIdx="7" presStyleCnt="12">
        <dgm:presLayoutVars>
          <dgm:bulletEnabled val="1"/>
        </dgm:presLayoutVars>
      </dgm:prSet>
      <dgm:spPr/>
      <dgm:t>
        <a:bodyPr/>
        <a:lstStyle/>
        <a:p>
          <a:endParaRPr lang="en-US"/>
        </a:p>
      </dgm:t>
    </dgm:pt>
    <dgm:pt modelId="{9560B8D4-E791-4FDB-9C78-77EB9BB2367C}" type="pres">
      <dgm:prSet presAssocID="{1380E452-2486-44EE-8A9C-6F9FB001C8F0}" presName="Name13" presStyleLbl="parChTrans1D2" presStyleIdx="8" presStyleCnt="12"/>
      <dgm:spPr/>
      <dgm:t>
        <a:bodyPr/>
        <a:lstStyle/>
        <a:p>
          <a:endParaRPr lang="en-US"/>
        </a:p>
      </dgm:t>
    </dgm:pt>
    <dgm:pt modelId="{6EA0A128-2FF7-47E1-9A2D-581B7717D2AD}" type="pres">
      <dgm:prSet presAssocID="{5BA812DB-D47A-471F-B6AD-79986A9BE8CC}" presName="childText" presStyleLbl="bgAcc1" presStyleIdx="8" presStyleCnt="12" custScaleY="123090">
        <dgm:presLayoutVars>
          <dgm:bulletEnabled val="1"/>
        </dgm:presLayoutVars>
      </dgm:prSet>
      <dgm:spPr/>
      <dgm:t>
        <a:bodyPr/>
        <a:lstStyle/>
        <a:p>
          <a:endParaRPr lang="en-US"/>
        </a:p>
      </dgm:t>
    </dgm:pt>
    <dgm:pt modelId="{ADC68C18-C37B-4EE8-87E5-988250B7A161}" type="pres">
      <dgm:prSet presAssocID="{DD47F975-410C-4436-828C-7F3CF03C20C1}" presName="root" presStyleCnt="0"/>
      <dgm:spPr/>
    </dgm:pt>
    <dgm:pt modelId="{F7AC9FE2-CD5F-4433-A7B6-5073A75405E4}" type="pres">
      <dgm:prSet presAssocID="{DD47F975-410C-4436-828C-7F3CF03C20C1}" presName="rootComposite" presStyleCnt="0"/>
      <dgm:spPr/>
    </dgm:pt>
    <dgm:pt modelId="{2AB2A9CA-3869-470A-B76E-1CE19BF7AEED}" type="pres">
      <dgm:prSet presAssocID="{DD47F975-410C-4436-828C-7F3CF03C20C1}" presName="rootText" presStyleLbl="node1" presStyleIdx="3" presStyleCnt="4"/>
      <dgm:spPr/>
      <dgm:t>
        <a:bodyPr/>
        <a:lstStyle/>
        <a:p>
          <a:endParaRPr lang="en-US"/>
        </a:p>
      </dgm:t>
    </dgm:pt>
    <dgm:pt modelId="{F142250E-6680-4BD4-9353-A032DE86B783}" type="pres">
      <dgm:prSet presAssocID="{DD47F975-410C-4436-828C-7F3CF03C20C1}" presName="rootConnector" presStyleLbl="node1" presStyleIdx="3" presStyleCnt="4"/>
      <dgm:spPr/>
      <dgm:t>
        <a:bodyPr/>
        <a:lstStyle/>
        <a:p>
          <a:endParaRPr lang="en-US"/>
        </a:p>
      </dgm:t>
    </dgm:pt>
    <dgm:pt modelId="{38DFB571-7D57-4564-B7CB-CA256A3A9882}" type="pres">
      <dgm:prSet presAssocID="{DD47F975-410C-4436-828C-7F3CF03C20C1}" presName="childShape" presStyleCnt="0"/>
      <dgm:spPr/>
    </dgm:pt>
    <dgm:pt modelId="{7A60D185-A1EE-40EB-A240-8F2A075040A7}" type="pres">
      <dgm:prSet presAssocID="{6185A86B-5ED5-47F6-AE9A-698DBBC36D72}" presName="Name13" presStyleLbl="parChTrans1D2" presStyleIdx="9" presStyleCnt="12"/>
      <dgm:spPr/>
      <dgm:t>
        <a:bodyPr/>
        <a:lstStyle/>
        <a:p>
          <a:endParaRPr lang="en-US"/>
        </a:p>
      </dgm:t>
    </dgm:pt>
    <dgm:pt modelId="{7754D17A-27F5-42AE-BDA7-00239143C8F1}" type="pres">
      <dgm:prSet presAssocID="{0A37F394-EA59-420E-B6E9-CB52E551B5D5}" presName="childText" presStyleLbl="bgAcc1" presStyleIdx="9" presStyleCnt="12">
        <dgm:presLayoutVars>
          <dgm:bulletEnabled val="1"/>
        </dgm:presLayoutVars>
      </dgm:prSet>
      <dgm:spPr/>
      <dgm:t>
        <a:bodyPr/>
        <a:lstStyle/>
        <a:p>
          <a:endParaRPr lang="en-US"/>
        </a:p>
      </dgm:t>
    </dgm:pt>
    <dgm:pt modelId="{C67709A9-FD0F-45FD-B1DE-EFE05674B077}" type="pres">
      <dgm:prSet presAssocID="{91036161-0CB2-4159-B982-E632D067E829}" presName="Name13" presStyleLbl="parChTrans1D2" presStyleIdx="10" presStyleCnt="12"/>
      <dgm:spPr/>
      <dgm:t>
        <a:bodyPr/>
        <a:lstStyle/>
        <a:p>
          <a:endParaRPr lang="en-US"/>
        </a:p>
      </dgm:t>
    </dgm:pt>
    <dgm:pt modelId="{7A125916-5C39-4165-97CD-C723EFE4083E}" type="pres">
      <dgm:prSet presAssocID="{13D2C2A7-E137-4A3E-96F2-0AC880E30AA7}" presName="childText" presStyleLbl="bgAcc1" presStyleIdx="10" presStyleCnt="12">
        <dgm:presLayoutVars>
          <dgm:bulletEnabled val="1"/>
        </dgm:presLayoutVars>
      </dgm:prSet>
      <dgm:spPr/>
      <dgm:t>
        <a:bodyPr/>
        <a:lstStyle/>
        <a:p>
          <a:endParaRPr lang="en-US"/>
        </a:p>
      </dgm:t>
    </dgm:pt>
    <dgm:pt modelId="{E890D8F2-EEE2-4880-B3ED-8E84BC08F889}" type="pres">
      <dgm:prSet presAssocID="{6E49DED8-F80F-44C0-8349-199EF1CA8BA7}" presName="Name13" presStyleLbl="parChTrans1D2" presStyleIdx="11" presStyleCnt="12"/>
      <dgm:spPr/>
      <dgm:t>
        <a:bodyPr/>
        <a:lstStyle/>
        <a:p>
          <a:endParaRPr lang="en-US"/>
        </a:p>
      </dgm:t>
    </dgm:pt>
    <dgm:pt modelId="{B6B75ED8-A86F-431B-B698-D0123A7AAD03}" type="pres">
      <dgm:prSet presAssocID="{1BAC8C2B-D198-49D0-8E98-2897A018B2FD}" presName="childText" presStyleLbl="bgAcc1" presStyleIdx="11" presStyleCnt="12">
        <dgm:presLayoutVars>
          <dgm:bulletEnabled val="1"/>
        </dgm:presLayoutVars>
      </dgm:prSet>
      <dgm:spPr/>
      <dgm:t>
        <a:bodyPr/>
        <a:lstStyle/>
        <a:p>
          <a:endParaRPr lang="en-US"/>
        </a:p>
      </dgm:t>
    </dgm:pt>
  </dgm:ptLst>
  <dgm:cxnLst>
    <dgm:cxn modelId="{77C3AAA8-4E2F-44E4-B407-2BBB4BAFEE31}" srcId="{05FA4492-60B9-4BB6-98C4-C25FF55FDC70}" destId="{9EF74A46-1F40-4BDB-BA1B-FFD2827D3C66}" srcOrd="1" destOrd="0" parTransId="{2EB144A0-062D-432C-B19F-4FDCF11A4EBC}" sibTransId="{C5EDE9C5-F951-4D90-8439-DA5B34AC45A8}"/>
    <dgm:cxn modelId="{EB526EFA-B428-42AA-A213-02E1609E35B2}" srcId="{2296D0D0-AF75-4701-B81E-D6AF0F69C27D}" destId="{629B809D-1F2C-4EF0-8AE0-A4A4D8F800EA}" srcOrd="0" destOrd="0" parTransId="{C56C9E67-FB74-48CA-99CF-D13C0A889C2B}" sibTransId="{AC82EA4B-ADD4-4FA8-94A0-D374E5DAABE9}"/>
    <dgm:cxn modelId="{078F2A0F-1768-440D-8777-A8D79EAAA4B1}" type="presOf" srcId="{1BAC8C2B-D198-49D0-8E98-2897A018B2FD}" destId="{B6B75ED8-A86F-431B-B698-D0123A7AAD03}" srcOrd="0" destOrd="0" presId="urn:microsoft.com/office/officeart/2005/8/layout/hierarchy3"/>
    <dgm:cxn modelId="{62D2AE91-DF89-44D9-B7F9-CF14E0F5D887}" srcId="{2296D0D0-AF75-4701-B81E-D6AF0F69C27D}" destId="{05FA4492-60B9-4BB6-98C4-C25FF55FDC70}" srcOrd="2" destOrd="0" parTransId="{1F6922B9-C64E-4C2C-A5C5-FE174E8F83F1}" sibTransId="{F9A377B4-3AA9-4615-BFE2-84324A0F95C6}"/>
    <dgm:cxn modelId="{0A3A7555-764C-4FD5-8FA4-D5EE8EE86CCF}" type="presOf" srcId="{6E0D2446-DD98-41FE-86F0-F6F66DEBC406}" destId="{5F73A594-5E0E-4B79-AEFD-B7CE95494858}" srcOrd="0" destOrd="0" presId="urn:microsoft.com/office/officeart/2005/8/layout/hierarchy3"/>
    <dgm:cxn modelId="{43ADC573-79C4-4817-9F0D-BE651729FE13}" type="presOf" srcId="{5BA812DB-D47A-471F-B6AD-79986A9BE8CC}" destId="{6EA0A128-2FF7-47E1-9A2D-581B7717D2AD}" srcOrd="0" destOrd="0" presId="urn:microsoft.com/office/officeart/2005/8/layout/hierarchy3"/>
    <dgm:cxn modelId="{EF77694C-0257-4D94-B130-6956BDD26CF7}" type="presOf" srcId="{6185A86B-5ED5-47F6-AE9A-698DBBC36D72}" destId="{7A60D185-A1EE-40EB-A240-8F2A075040A7}" srcOrd="0" destOrd="0" presId="urn:microsoft.com/office/officeart/2005/8/layout/hierarchy3"/>
    <dgm:cxn modelId="{09EF30FD-D05D-48E9-B9D7-06A220F2EE4E}" type="presOf" srcId="{DD47F975-410C-4436-828C-7F3CF03C20C1}" destId="{F142250E-6680-4BD4-9353-A032DE86B783}" srcOrd="1" destOrd="0" presId="urn:microsoft.com/office/officeart/2005/8/layout/hierarchy3"/>
    <dgm:cxn modelId="{7B6FE259-33C0-4E6C-A0D4-333E688746E9}" type="presOf" srcId="{272015CE-CF79-45DD-BD76-D897C7E4BCAE}" destId="{E08CBB74-E6F7-4023-908A-1EF3C6359396}" srcOrd="0" destOrd="0" presId="urn:microsoft.com/office/officeart/2005/8/layout/hierarchy3"/>
    <dgm:cxn modelId="{E1B48E24-D8C3-48F4-815D-D989DA1F6720}" type="presOf" srcId="{B93C32F1-5CB2-45CD-86A5-C09F707A5797}" destId="{9749513D-9262-471A-8D63-90F0FB6A7A49}" srcOrd="0" destOrd="0" presId="urn:microsoft.com/office/officeart/2005/8/layout/hierarchy3"/>
    <dgm:cxn modelId="{FA384492-7D2D-47B2-86EB-2E1A35E9F48C}" srcId="{6E0D2446-DD98-41FE-86F0-F6F66DEBC406}" destId="{B93C32F1-5CB2-45CD-86A5-C09F707A5797}" srcOrd="1" destOrd="0" parTransId="{9710744A-7644-4AD1-AC19-86D744E06018}" sibTransId="{959C08F4-1AEA-4BF6-9DA3-49A541195169}"/>
    <dgm:cxn modelId="{542B8599-91C5-4C93-92E0-82D61CFC6376}" type="presOf" srcId="{9EF74A46-1F40-4BDB-BA1B-FFD2827D3C66}" destId="{4F1619BB-BF97-4395-8675-33D011D4EA16}" srcOrd="0" destOrd="0" presId="urn:microsoft.com/office/officeart/2005/8/layout/hierarchy3"/>
    <dgm:cxn modelId="{FAF48FAA-62C2-4AB5-B43B-8D81600B549B}" type="presOf" srcId="{2EB144A0-062D-432C-B19F-4FDCF11A4EBC}" destId="{128789B6-1C8A-4643-B273-511F7BAA5BF5}" srcOrd="0" destOrd="0" presId="urn:microsoft.com/office/officeart/2005/8/layout/hierarchy3"/>
    <dgm:cxn modelId="{CE5E38B9-EC51-4466-BC77-221BB907311B}" type="presOf" srcId="{1706FF04-FC83-44AF-8171-9D1B56958315}" destId="{ABE03B28-7BD9-4D61-A0E1-61E07AF06978}" srcOrd="0" destOrd="0" presId="urn:microsoft.com/office/officeart/2005/8/layout/hierarchy3"/>
    <dgm:cxn modelId="{3524C7B8-A756-4400-B3BB-25C1AF4C0482}" type="presOf" srcId="{7F1E98FC-3EA4-41B5-B195-01356CC26A76}" destId="{80E3AFF7-2DA9-4719-8F15-4ED7CC1A3884}" srcOrd="0" destOrd="0" presId="urn:microsoft.com/office/officeart/2005/8/layout/hierarchy3"/>
    <dgm:cxn modelId="{0CBCBB2F-2F9C-46A7-8E39-3D8BF8242A6E}" type="presOf" srcId="{F7E109F4-63F2-41AD-AB0E-2B1DC3D48090}" destId="{04047F2F-D448-4812-91E2-FB3F6FB1CAD0}" srcOrd="0" destOrd="0" presId="urn:microsoft.com/office/officeart/2005/8/layout/hierarchy3"/>
    <dgm:cxn modelId="{ED5D8A25-E9F6-4B3A-9E38-EB5D352BB89B}" type="presOf" srcId="{6E49DED8-F80F-44C0-8349-199EF1CA8BA7}" destId="{E890D8F2-EEE2-4880-B3ED-8E84BC08F889}" srcOrd="0" destOrd="0" presId="urn:microsoft.com/office/officeart/2005/8/layout/hierarchy3"/>
    <dgm:cxn modelId="{96828727-360A-489D-82A9-97F88DC64DF3}" type="presOf" srcId="{041FC696-08D3-4EA6-A580-F237BFDB7594}" destId="{98570859-EB75-4E61-80F8-AB57DFFDD490}" srcOrd="0" destOrd="0" presId="urn:microsoft.com/office/officeart/2005/8/layout/hierarchy3"/>
    <dgm:cxn modelId="{C6B53E38-46FC-44C3-B971-DD70DF5B9E2E}" srcId="{629B809D-1F2C-4EF0-8AE0-A4A4D8F800EA}" destId="{C807A617-18CD-4A71-AE7F-F48E3348E357}" srcOrd="1" destOrd="0" parTransId="{041FC696-08D3-4EA6-A580-F237BFDB7594}" sibTransId="{0134873F-A8D0-4D27-A550-BC35775FE404}"/>
    <dgm:cxn modelId="{4DC12F90-2778-454B-96DD-79AECBF705AC}" type="presOf" srcId="{1380E452-2486-44EE-8A9C-6F9FB001C8F0}" destId="{9560B8D4-E791-4FDB-9C78-77EB9BB2367C}" srcOrd="0" destOrd="0" presId="urn:microsoft.com/office/officeart/2005/8/layout/hierarchy3"/>
    <dgm:cxn modelId="{45612C34-5C15-4F5D-8375-CE9479B1E4D7}" type="presOf" srcId="{13D2C2A7-E137-4A3E-96F2-0AC880E30AA7}" destId="{7A125916-5C39-4165-97CD-C723EFE4083E}" srcOrd="0" destOrd="0" presId="urn:microsoft.com/office/officeart/2005/8/layout/hierarchy3"/>
    <dgm:cxn modelId="{DF04EF5D-D166-45D2-992B-DD13BA42663A}" srcId="{2296D0D0-AF75-4701-B81E-D6AF0F69C27D}" destId="{6E0D2446-DD98-41FE-86F0-F6F66DEBC406}" srcOrd="1" destOrd="0" parTransId="{8CB293D7-4851-4FB6-8DF2-269AB0B9126B}" sibTransId="{0DD321C0-0939-479C-8832-3E875CBE6B1C}"/>
    <dgm:cxn modelId="{DF830CF6-8505-421D-96D6-8F9B35886240}" srcId="{2296D0D0-AF75-4701-B81E-D6AF0F69C27D}" destId="{DD47F975-410C-4436-828C-7F3CF03C20C1}" srcOrd="3" destOrd="0" parTransId="{FCC59245-A60F-44BB-BB10-AE9261A90042}" sibTransId="{B0B6CD5A-17AA-488D-B8B8-7196DA0333C5}"/>
    <dgm:cxn modelId="{02A2FDA8-ACB4-438C-9293-C2643CFAA3C7}" srcId="{629B809D-1F2C-4EF0-8AE0-A4A4D8F800EA}" destId="{8B3D4F68-1B82-4C55-9FC4-3066176DA171}" srcOrd="0" destOrd="0" parTransId="{BAC9FADC-30E6-479A-80E7-22B870C60D17}" sibTransId="{E1A5EF6C-4720-44D6-9D9C-E0DC6E435D4D}"/>
    <dgm:cxn modelId="{9D8AE928-8917-46E5-A37F-2F2522431D29}" type="presOf" srcId="{8B3D4F68-1B82-4C55-9FC4-3066176DA171}" destId="{57F93F8B-AA10-48AF-B061-728EC7964FF8}" srcOrd="0" destOrd="0" presId="urn:microsoft.com/office/officeart/2005/8/layout/hierarchy3"/>
    <dgm:cxn modelId="{D581C5C9-A27D-471D-A079-5203BF0CCB93}" type="presOf" srcId="{0A37F394-EA59-420E-B6E9-CB52E551B5D5}" destId="{7754D17A-27F5-42AE-BDA7-00239143C8F1}" srcOrd="0" destOrd="0" presId="urn:microsoft.com/office/officeart/2005/8/layout/hierarchy3"/>
    <dgm:cxn modelId="{072C5B39-8CD4-4764-8372-D7B7E7E569EE}" srcId="{629B809D-1F2C-4EF0-8AE0-A4A4D8F800EA}" destId="{7F1E98FC-3EA4-41B5-B195-01356CC26A76}" srcOrd="2" destOrd="0" parTransId="{3997072B-8FC2-4C48-9C97-07EEE94401D0}" sibTransId="{15A0D968-155F-4AE2-B421-93B81BE0B102}"/>
    <dgm:cxn modelId="{203A591A-3C68-44A2-A127-05DEC8FBE251}" srcId="{05FA4492-60B9-4BB6-98C4-C25FF55FDC70}" destId="{5BA812DB-D47A-471F-B6AD-79986A9BE8CC}" srcOrd="2" destOrd="0" parTransId="{1380E452-2486-44EE-8A9C-6F9FB001C8F0}" sibTransId="{89A3FE1B-75BB-4454-A361-D89D05D35663}"/>
    <dgm:cxn modelId="{939D4474-D000-46F8-9A84-429C307461F7}" type="presOf" srcId="{DD47F975-410C-4436-828C-7F3CF03C20C1}" destId="{2AB2A9CA-3869-470A-B76E-1CE19BF7AEED}" srcOrd="0" destOrd="0" presId="urn:microsoft.com/office/officeart/2005/8/layout/hierarchy3"/>
    <dgm:cxn modelId="{FC1B468D-2A56-4E84-8278-E8249FE1CDA0}" type="presOf" srcId="{91036161-0CB2-4159-B982-E632D067E829}" destId="{C67709A9-FD0F-45FD-B1DE-EFE05674B077}" srcOrd="0" destOrd="0" presId="urn:microsoft.com/office/officeart/2005/8/layout/hierarchy3"/>
    <dgm:cxn modelId="{1F323FBD-7FE6-4738-B950-65C8B4B112B0}" type="presOf" srcId="{2296D0D0-AF75-4701-B81E-D6AF0F69C27D}" destId="{4FC8837A-B92D-4967-9F34-1A7A23291ED9}" srcOrd="0" destOrd="0" presId="urn:microsoft.com/office/officeart/2005/8/layout/hierarchy3"/>
    <dgm:cxn modelId="{6979663E-B7FA-4707-98EE-0687318DF334}" type="presOf" srcId="{C807A617-18CD-4A71-AE7F-F48E3348E357}" destId="{5587DE9C-7CE0-4D13-BE74-9CA3F81B4800}" srcOrd="0" destOrd="0" presId="urn:microsoft.com/office/officeart/2005/8/layout/hierarchy3"/>
    <dgm:cxn modelId="{9FB1715E-1CAA-4139-BB12-12C984F9ECFF}" srcId="{DD47F975-410C-4436-828C-7F3CF03C20C1}" destId="{1BAC8C2B-D198-49D0-8E98-2897A018B2FD}" srcOrd="2" destOrd="0" parTransId="{6E49DED8-F80F-44C0-8349-199EF1CA8BA7}" sibTransId="{08A6E9E6-099F-4784-837A-50038C48E63B}"/>
    <dgm:cxn modelId="{B56E9DE5-C2CE-4D56-9828-E6FB1686E076}" type="presOf" srcId="{BAC9FADC-30E6-479A-80E7-22B870C60D17}" destId="{A3B369CB-E8AD-47C6-8ACA-26AB6F2F59B1}" srcOrd="0" destOrd="0" presId="urn:microsoft.com/office/officeart/2005/8/layout/hierarchy3"/>
    <dgm:cxn modelId="{6B3E21AC-8AE1-4419-964A-A68C2F4356EE}" type="presOf" srcId="{1ED50FAD-3029-4001-9093-C474A050F402}" destId="{F03AE270-73A0-4FB3-99DB-9B1E4930C6AE}" srcOrd="0" destOrd="0" presId="urn:microsoft.com/office/officeart/2005/8/layout/hierarchy3"/>
    <dgm:cxn modelId="{56F8516C-10CF-4A97-B8D8-C8020C782FD2}" type="presOf" srcId="{05FA4492-60B9-4BB6-98C4-C25FF55FDC70}" destId="{24F0D3B9-54F2-4D00-A3DC-3CC9A5225F0B}" srcOrd="1" destOrd="0" presId="urn:microsoft.com/office/officeart/2005/8/layout/hierarchy3"/>
    <dgm:cxn modelId="{F762D8B8-DF35-47D6-9107-C631453E189D}" srcId="{DD47F975-410C-4436-828C-7F3CF03C20C1}" destId="{13D2C2A7-E137-4A3E-96F2-0AC880E30AA7}" srcOrd="1" destOrd="0" parTransId="{91036161-0CB2-4159-B982-E632D067E829}" sibTransId="{0BF0301E-1118-4251-ABCF-9A4493770C5C}"/>
    <dgm:cxn modelId="{3FD571CE-6CEE-4FEA-BD42-D6E823EFD8E7}" srcId="{05FA4492-60B9-4BB6-98C4-C25FF55FDC70}" destId="{3A914DD5-73C3-4A6D-8217-9AE2F713A09E}" srcOrd="0" destOrd="0" parTransId="{272015CE-CF79-45DD-BD76-D897C7E4BCAE}" sibTransId="{AAFEF170-D4E8-4552-81CE-976DCE6295C7}"/>
    <dgm:cxn modelId="{ABC5C524-35EE-48C1-B305-937C9834E24E}" type="presOf" srcId="{629B809D-1F2C-4EF0-8AE0-A4A4D8F800EA}" destId="{764925E3-487D-4848-A109-130353E4A899}" srcOrd="0" destOrd="0" presId="urn:microsoft.com/office/officeart/2005/8/layout/hierarchy3"/>
    <dgm:cxn modelId="{97B174DE-A368-43CE-B309-6D901DC33B58}" type="presOf" srcId="{3997072B-8FC2-4C48-9C97-07EEE94401D0}" destId="{9971E415-05BB-4B63-9CA4-EA650D01C63E}" srcOrd="0" destOrd="0" presId="urn:microsoft.com/office/officeart/2005/8/layout/hierarchy3"/>
    <dgm:cxn modelId="{E7E16B2C-F8C7-47C0-8365-05A3BC8815E7}" type="presOf" srcId="{629B809D-1F2C-4EF0-8AE0-A4A4D8F800EA}" destId="{2E2B2CCA-BEE6-4D97-BEA7-D55E85AC73B3}" srcOrd="1" destOrd="0" presId="urn:microsoft.com/office/officeart/2005/8/layout/hierarchy3"/>
    <dgm:cxn modelId="{F332B824-7285-481A-8F45-6A9739347701}" type="presOf" srcId="{3A914DD5-73C3-4A6D-8217-9AE2F713A09E}" destId="{D60FC011-F48C-4CB6-815F-6C000B895A9E}" srcOrd="0" destOrd="0" presId="urn:microsoft.com/office/officeart/2005/8/layout/hierarchy3"/>
    <dgm:cxn modelId="{2744B9DF-D3BC-41CC-A50C-094592B891A6}" srcId="{6E0D2446-DD98-41FE-86F0-F6F66DEBC406}" destId="{F7E109F4-63F2-41AD-AB0E-2B1DC3D48090}" srcOrd="2" destOrd="0" parTransId="{1ED50FAD-3029-4001-9093-C474A050F402}" sibTransId="{DE6AC936-D309-4AB6-93CE-73B5C59B24FD}"/>
    <dgm:cxn modelId="{5FB08F7D-319A-4C2E-8035-C4559BB90B7F}" srcId="{DD47F975-410C-4436-828C-7F3CF03C20C1}" destId="{0A37F394-EA59-420E-B6E9-CB52E551B5D5}" srcOrd="0" destOrd="0" parTransId="{6185A86B-5ED5-47F6-AE9A-698DBBC36D72}" sibTransId="{E79E84E6-53D5-4E90-A5F6-37B8747477F4}"/>
    <dgm:cxn modelId="{E0B6B58C-15F8-485F-82FD-30D0918B51A6}" srcId="{6E0D2446-DD98-41FE-86F0-F6F66DEBC406}" destId="{A4109119-5CC5-4522-9FEA-C9D82EBE26C6}" srcOrd="0" destOrd="0" parTransId="{1706FF04-FC83-44AF-8171-9D1B56958315}" sibTransId="{6BF62743-82A3-4E03-A324-D4C41BF0CB4A}"/>
    <dgm:cxn modelId="{1AA80402-DE30-41CA-8466-FFFD63866C37}" type="presOf" srcId="{05FA4492-60B9-4BB6-98C4-C25FF55FDC70}" destId="{DB3B7E48-F363-4FFA-828B-599218835725}" srcOrd="0" destOrd="0" presId="urn:microsoft.com/office/officeart/2005/8/layout/hierarchy3"/>
    <dgm:cxn modelId="{B12A0AC2-4A20-451D-AB36-73AA9CCE09EC}" type="presOf" srcId="{6E0D2446-DD98-41FE-86F0-F6F66DEBC406}" destId="{F548ED69-81E6-402D-ADF9-9F78FC53A4AB}" srcOrd="1" destOrd="0" presId="urn:microsoft.com/office/officeart/2005/8/layout/hierarchy3"/>
    <dgm:cxn modelId="{BE49B30B-67D5-4771-BC6E-B901BFD4E5CA}" type="presOf" srcId="{A4109119-5CC5-4522-9FEA-C9D82EBE26C6}" destId="{84F30845-431B-438F-9472-ED084345A878}" srcOrd="0" destOrd="0" presId="urn:microsoft.com/office/officeart/2005/8/layout/hierarchy3"/>
    <dgm:cxn modelId="{C3673711-3A23-4550-BE49-2B1CD9893CC8}" type="presOf" srcId="{9710744A-7644-4AD1-AC19-86D744E06018}" destId="{CB402A9F-206B-4ED8-98BA-9DD9078F6360}" srcOrd="0" destOrd="0" presId="urn:microsoft.com/office/officeart/2005/8/layout/hierarchy3"/>
    <dgm:cxn modelId="{E9058824-3708-4577-8771-5F2E3BAA2B92}" type="presParOf" srcId="{4FC8837A-B92D-4967-9F34-1A7A23291ED9}" destId="{1508D20A-CD75-4D93-B282-93BA0EEC00C7}" srcOrd="0" destOrd="0" presId="urn:microsoft.com/office/officeart/2005/8/layout/hierarchy3"/>
    <dgm:cxn modelId="{E15263C9-3358-44B5-AC8C-A8A42AAA95CB}" type="presParOf" srcId="{1508D20A-CD75-4D93-B282-93BA0EEC00C7}" destId="{755632CE-6610-45A7-A0F3-7A74E2068B84}" srcOrd="0" destOrd="0" presId="urn:microsoft.com/office/officeart/2005/8/layout/hierarchy3"/>
    <dgm:cxn modelId="{12EF76DC-CBDA-4EC4-879F-DC9A94DA5E3B}" type="presParOf" srcId="{755632CE-6610-45A7-A0F3-7A74E2068B84}" destId="{764925E3-487D-4848-A109-130353E4A899}" srcOrd="0" destOrd="0" presId="urn:microsoft.com/office/officeart/2005/8/layout/hierarchy3"/>
    <dgm:cxn modelId="{D37E01D6-6B72-4AB4-9E28-DD110D10DFD0}" type="presParOf" srcId="{755632CE-6610-45A7-A0F3-7A74E2068B84}" destId="{2E2B2CCA-BEE6-4D97-BEA7-D55E85AC73B3}" srcOrd="1" destOrd="0" presId="urn:microsoft.com/office/officeart/2005/8/layout/hierarchy3"/>
    <dgm:cxn modelId="{5FC20F7F-6EE4-4B1F-852A-3B2167EA795E}" type="presParOf" srcId="{1508D20A-CD75-4D93-B282-93BA0EEC00C7}" destId="{1E3F5745-43DD-454E-94ED-E7C8D95D765E}" srcOrd="1" destOrd="0" presId="urn:microsoft.com/office/officeart/2005/8/layout/hierarchy3"/>
    <dgm:cxn modelId="{7FEEB63B-7A59-48DE-8E96-D4E83A9F5A13}" type="presParOf" srcId="{1E3F5745-43DD-454E-94ED-E7C8D95D765E}" destId="{A3B369CB-E8AD-47C6-8ACA-26AB6F2F59B1}" srcOrd="0" destOrd="0" presId="urn:microsoft.com/office/officeart/2005/8/layout/hierarchy3"/>
    <dgm:cxn modelId="{739F7CFA-2F01-43D5-8FE5-9E8C8453925A}" type="presParOf" srcId="{1E3F5745-43DD-454E-94ED-E7C8D95D765E}" destId="{57F93F8B-AA10-48AF-B061-728EC7964FF8}" srcOrd="1" destOrd="0" presId="urn:microsoft.com/office/officeart/2005/8/layout/hierarchy3"/>
    <dgm:cxn modelId="{89737C61-D48A-4BE7-BBFA-7741E94EC1DA}" type="presParOf" srcId="{1E3F5745-43DD-454E-94ED-E7C8D95D765E}" destId="{98570859-EB75-4E61-80F8-AB57DFFDD490}" srcOrd="2" destOrd="0" presId="urn:microsoft.com/office/officeart/2005/8/layout/hierarchy3"/>
    <dgm:cxn modelId="{71538C6E-8ACC-45FF-88C4-5E0912DB545A}" type="presParOf" srcId="{1E3F5745-43DD-454E-94ED-E7C8D95D765E}" destId="{5587DE9C-7CE0-4D13-BE74-9CA3F81B4800}" srcOrd="3" destOrd="0" presId="urn:microsoft.com/office/officeart/2005/8/layout/hierarchy3"/>
    <dgm:cxn modelId="{91688019-4DD5-4DFE-882B-41380A3FC7F5}" type="presParOf" srcId="{1E3F5745-43DD-454E-94ED-E7C8D95D765E}" destId="{9971E415-05BB-4B63-9CA4-EA650D01C63E}" srcOrd="4" destOrd="0" presId="urn:microsoft.com/office/officeart/2005/8/layout/hierarchy3"/>
    <dgm:cxn modelId="{CF79DF3F-E7BB-4239-9771-AAA2E9E41923}" type="presParOf" srcId="{1E3F5745-43DD-454E-94ED-E7C8D95D765E}" destId="{80E3AFF7-2DA9-4719-8F15-4ED7CC1A3884}" srcOrd="5" destOrd="0" presId="urn:microsoft.com/office/officeart/2005/8/layout/hierarchy3"/>
    <dgm:cxn modelId="{3A71DFF0-022C-4886-8477-0C98A28E9056}" type="presParOf" srcId="{4FC8837A-B92D-4967-9F34-1A7A23291ED9}" destId="{91450549-D1A6-465F-91CF-A2CC8343E161}" srcOrd="1" destOrd="0" presId="urn:microsoft.com/office/officeart/2005/8/layout/hierarchy3"/>
    <dgm:cxn modelId="{84DF6F07-1605-462A-999F-39D2310C5DFA}" type="presParOf" srcId="{91450549-D1A6-465F-91CF-A2CC8343E161}" destId="{BFD75272-FB89-4F14-B15D-98D580FABEB0}" srcOrd="0" destOrd="0" presId="urn:microsoft.com/office/officeart/2005/8/layout/hierarchy3"/>
    <dgm:cxn modelId="{28ACBB7A-205B-4E67-81D7-3122352882C1}" type="presParOf" srcId="{BFD75272-FB89-4F14-B15D-98D580FABEB0}" destId="{5F73A594-5E0E-4B79-AEFD-B7CE95494858}" srcOrd="0" destOrd="0" presId="urn:microsoft.com/office/officeart/2005/8/layout/hierarchy3"/>
    <dgm:cxn modelId="{9F8A8ACA-CEC5-4308-803F-DD404CC808C4}" type="presParOf" srcId="{BFD75272-FB89-4F14-B15D-98D580FABEB0}" destId="{F548ED69-81E6-402D-ADF9-9F78FC53A4AB}" srcOrd="1" destOrd="0" presId="urn:microsoft.com/office/officeart/2005/8/layout/hierarchy3"/>
    <dgm:cxn modelId="{8F9CA949-2C10-4277-9087-60957A25AC6A}" type="presParOf" srcId="{91450549-D1A6-465F-91CF-A2CC8343E161}" destId="{86B478C0-6D49-484E-A53E-DE2E2A8A5740}" srcOrd="1" destOrd="0" presId="urn:microsoft.com/office/officeart/2005/8/layout/hierarchy3"/>
    <dgm:cxn modelId="{085F92B0-CDDB-4C9D-B2B6-169A48081F09}" type="presParOf" srcId="{86B478C0-6D49-484E-A53E-DE2E2A8A5740}" destId="{ABE03B28-7BD9-4D61-A0E1-61E07AF06978}" srcOrd="0" destOrd="0" presId="urn:microsoft.com/office/officeart/2005/8/layout/hierarchy3"/>
    <dgm:cxn modelId="{C4CFEA7D-116B-45E8-A2A9-001FB01A7E45}" type="presParOf" srcId="{86B478C0-6D49-484E-A53E-DE2E2A8A5740}" destId="{84F30845-431B-438F-9472-ED084345A878}" srcOrd="1" destOrd="0" presId="urn:microsoft.com/office/officeart/2005/8/layout/hierarchy3"/>
    <dgm:cxn modelId="{0295183A-A13F-4D88-B39E-85202ADD39B6}" type="presParOf" srcId="{86B478C0-6D49-484E-A53E-DE2E2A8A5740}" destId="{CB402A9F-206B-4ED8-98BA-9DD9078F6360}" srcOrd="2" destOrd="0" presId="urn:microsoft.com/office/officeart/2005/8/layout/hierarchy3"/>
    <dgm:cxn modelId="{09707102-1FD9-4F07-92D5-129E7AC3FDD8}" type="presParOf" srcId="{86B478C0-6D49-484E-A53E-DE2E2A8A5740}" destId="{9749513D-9262-471A-8D63-90F0FB6A7A49}" srcOrd="3" destOrd="0" presId="urn:microsoft.com/office/officeart/2005/8/layout/hierarchy3"/>
    <dgm:cxn modelId="{0AB7B705-A0B2-4609-AB40-1D69A2DAC595}" type="presParOf" srcId="{86B478C0-6D49-484E-A53E-DE2E2A8A5740}" destId="{F03AE270-73A0-4FB3-99DB-9B1E4930C6AE}" srcOrd="4" destOrd="0" presId="urn:microsoft.com/office/officeart/2005/8/layout/hierarchy3"/>
    <dgm:cxn modelId="{428C6B96-5534-4959-A24E-82AAA4D112E9}" type="presParOf" srcId="{86B478C0-6D49-484E-A53E-DE2E2A8A5740}" destId="{04047F2F-D448-4812-91E2-FB3F6FB1CAD0}" srcOrd="5" destOrd="0" presId="urn:microsoft.com/office/officeart/2005/8/layout/hierarchy3"/>
    <dgm:cxn modelId="{C3E6EDFB-A410-40E6-BCB4-80F2B2DE81F2}" type="presParOf" srcId="{4FC8837A-B92D-4967-9F34-1A7A23291ED9}" destId="{AC05F869-2A6C-4E71-9CEF-72009BBC5C07}" srcOrd="2" destOrd="0" presId="urn:microsoft.com/office/officeart/2005/8/layout/hierarchy3"/>
    <dgm:cxn modelId="{64BFB705-0B32-414A-BA18-A73378DCD4AF}" type="presParOf" srcId="{AC05F869-2A6C-4E71-9CEF-72009BBC5C07}" destId="{6F272764-EC46-4257-B66C-FE9A9AB561A7}" srcOrd="0" destOrd="0" presId="urn:microsoft.com/office/officeart/2005/8/layout/hierarchy3"/>
    <dgm:cxn modelId="{C5B42550-5FFB-46EB-9CD6-817057953064}" type="presParOf" srcId="{6F272764-EC46-4257-B66C-FE9A9AB561A7}" destId="{DB3B7E48-F363-4FFA-828B-599218835725}" srcOrd="0" destOrd="0" presId="urn:microsoft.com/office/officeart/2005/8/layout/hierarchy3"/>
    <dgm:cxn modelId="{E0641321-D07D-4126-87D3-1AB1BF9AB994}" type="presParOf" srcId="{6F272764-EC46-4257-B66C-FE9A9AB561A7}" destId="{24F0D3B9-54F2-4D00-A3DC-3CC9A5225F0B}" srcOrd="1" destOrd="0" presId="urn:microsoft.com/office/officeart/2005/8/layout/hierarchy3"/>
    <dgm:cxn modelId="{E61AD632-C5EB-4332-AD3F-E0BDD0827221}" type="presParOf" srcId="{AC05F869-2A6C-4E71-9CEF-72009BBC5C07}" destId="{9AF0790D-BBF3-4F5F-A82F-5BB179692BA8}" srcOrd="1" destOrd="0" presId="urn:microsoft.com/office/officeart/2005/8/layout/hierarchy3"/>
    <dgm:cxn modelId="{253AE022-67C9-4CD6-9FC5-82DC568ADF0B}" type="presParOf" srcId="{9AF0790D-BBF3-4F5F-A82F-5BB179692BA8}" destId="{E08CBB74-E6F7-4023-908A-1EF3C6359396}" srcOrd="0" destOrd="0" presId="urn:microsoft.com/office/officeart/2005/8/layout/hierarchy3"/>
    <dgm:cxn modelId="{FEEEAE2B-944F-430E-BDE7-81220D98FDD6}" type="presParOf" srcId="{9AF0790D-BBF3-4F5F-A82F-5BB179692BA8}" destId="{D60FC011-F48C-4CB6-815F-6C000B895A9E}" srcOrd="1" destOrd="0" presId="urn:microsoft.com/office/officeart/2005/8/layout/hierarchy3"/>
    <dgm:cxn modelId="{2C3FE0CD-9E72-4423-89F7-ECFC80364AF6}" type="presParOf" srcId="{9AF0790D-BBF3-4F5F-A82F-5BB179692BA8}" destId="{128789B6-1C8A-4643-B273-511F7BAA5BF5}" srcOrd="2" destOrd="0" presId="urn:microsoft.com/office/officeart/2005/8/layout/hierarchy3"/>
    <dgm:cxn modelId="{89961208-426C-48EB-A07A-2778F184EE55}" type="presParOf" srcId="{9AF0790D-BBF3-4F5F-A82F-5BB179692BA8}" destId="{4F1619BB-BF97-4395-8675-33D011D4EA16}" srcOrd="3" destOrd="0" presId="urn:microsoft.com/office/officeart/2005/8/layout/hierarchy3"/>
    <dgm:cxn modelId="{3FF0724A-069C-4173-A769-4BDB8ABAE118}" type="presParOf" srcId="{9AF0790D-BBF3-4F5F-A82F-5BB179692BA8}" destId="{9560B8D4-E791-4FDB-9C78-77EB9BB2367C}" srcOrd="4" destOrd="0" presId="urn:microsoft.com/office/officeart/2005/8/layout/hierarchy3"/>
    <dgm:cxn modelId="{60DBA4A3-1C2A-4FF1-81CC-50472AD07FB4}" type="presParOf" srcId="{9AF0790D-BBF3-4F5F-A82F-5BB179692BA8}" destId="{6EA0A128-2FF7-47E1-9A2D-581B7717D2AD}" srcOrd="5" destOrd="0" presId="urn:microsoft.com/office/officeart/2005/8/layout/hierarchy3"/>
    <dgm:cxn modelId="{1F79FDC6-1CE2-4E34-A2DF-644A7D528D51}" type="presParOf" srcId="{4FC8837A-B92D-4967-9F34-1A7A23291ED9}" destId="{ADC68C18-C37B-4EE8-87E5-988250B7A161}" srcOrd="3" destOrd="0" presId="urn:microsoft.com/office/officeart/2005/8/layout/hierarchy3"/>
    <dgm:cxn modelId="{10DA2E50-C4A1-4E91-829B-80C40E0F5211}" type="presParOf" srcId="{ADC68C18-C37B-4EE8-87E5-988250B7A161}" destId="{F7AC9FE2-CD5F-4433-A7B6-5073A75405E4}" srcOrd="0" destOrd="0" presId="urn:microsoft.com/office/officeart/2005/8/layout/hierarchy3"/>
    <dgm:cxn modelId="{CE95800D-0E0E-41BE-B5FB-30F6BEA2C68A}" type="presParOf" srcId="{F7AC9FE2-CD5F-4433-A7B6-5073A75405E4}" destId="{2AB2A9CA-3869-470A-B76E-1CE19BF7AEED}" srcOrd="0" destOrd="0" presId="urn:microsoft.com/office/officeart/2005/8/layout/hierarchy3"/>
    <dgm:cxn modelId="{4ABCF281-9A10-4E65-9F19-B5ABB936775E}" type="presParOf" srcId="{F7AC9FE2-CD5F-4433-A7B6-5073A75405E4}" destId="{F142250E-6680-4BD4-9353-A032DE86B783}" srcOrd="1" destOrd="0" presId="urn:microsoft.com/office/officeart/2005/8/layout/hierarchy3"/>
    <dgm:cxn modelId="{E1C35BA8-949F-43BF-9FBB-F5778BF3254D}" type="presParOf" srcId="{ADC68C18-C37B-4EE8-87E5-988250B7A161}" destId="{38DFB571-7D57-4564-B7CB-CA256A3A9882}" srcOrd="1" destOrd="0" presId="urn:microsoft.com/office/officeart/2005/8/layout/hierarchy3"/>
    <dgm:cxn modelId="{A946EFE4-D66F-4315-B87E-9F64C47DF764}" type="presParOf" srcId="{38DFB571-7D57-4564-B7CB-CA256A3A9882}" destId="{7A60D185-A1EE-40EB-A240-8F2A075040A7}" srcOrd="0" destOrd="0" presId="urn:microsoft.com/office/officeart/2005/8/layout/hierarchy3"/>
    <dgm:cxn modelId="{AD01074D-5138-4DEB-957C-05323383E9F8}" type="presParOf" srcId="{38DFB571-7D57-4564-B7CB-CA256A3A9882}" destId="{7754D17A-27F5-42AE-BDA7-00239143C8F1}" srcOrd="1" destOrd="0" presId="urn:microsoft.com/office/officeart/2005/8/layout/hierarchy3"/>
    <dgm:cxn modelId="{2E7337ED-FAE5-40E7-867C-A0F2012D06F1}" type="presParOf" srcId="{38DFB571-7D57-4564-B7CB-CA256A3A9882}" destId="{C67709A9-FD0F-45FD-B1DE-EFE05674B077}" srcOrd="2" destOrd="0" presId="urn:microsoft.com/office/officeart/2005/8/layout/hierarchy3"/>
    <dgm:cxn modelId="{EEC9FF2B-581F-4C3F-9A6C-BA46A30B60E1}" type="presParOf" srcId="{38DFB571-7D57-4564-B7CB-CA256A3A9882}" destId="{7A125916-5C39-4165-97CD-C723EFE4083E}" srcOrd="3" destOrd="0" presId="urn:microsoft.com/office/officeart/2005/8/layout/hierarchy3"/>
    <dgm:cxn modelId="{AA315D01-D72C-4E51-AAE7-ACB34AD5815F}" type="presParOf" srcId="{38DFB571-7D57-4564-B7CB-CA256A3A9882}" destId="{E890D8F2-EEE2-4880-B3ED-8E84BC08F889}" srcOrd="4" destOrd="0" presId="urn:microsoft.com/office/officeart/2005/8/layout/hierarchy3"/>
    <dgm:cxn modelId="{730D8783-D23C-485F-8174-F3395F1B8A90}" type="presParOf" srcId="{38DFB571-7D57-4564-B7CB-CA256A3A9882}" destId="{B6B75ED8-A86F-431B-B698-D0123A7AAD03}" srcOrd="5" destOrd="0" presId="urn:microsoft.com/office/officeart/2005/8/layout/hierarchy3"/>
  </dgm:cxnLst>
  <dgm:bg/>
  <dgm:whole/>
</dgm:dataModel>
</file>

<file path=ppt/diagrams/data9.xml><?xml version="1.0" encoding="utf-8"?>
<dgm:dataModel xmlns:dgm="http://schemas.openxmlformats.org/drawingml/2006/diagram" xmlns:a="http://schemas.openxmlformats.org/drawingml/2006/main">
  <dgm:ptLst>
    <dgm:pt modelId="{2296D0D0-AF75-4701-B81E-D6AF0F69C27D}" type="doc">
      <dgm:prSet loTypeId="urn:microsoft.com/office/officeart/2005/8/layout/hierarchy3" loCatId="list" qsTypeId="urn:microsoft.com/office/officeart/2005/8/quickstyle/simple1" qsCatId="simple" csTypeId="urn:microsoft.com/office/officeart/2005/8/colors/colorful1" csCatId="colorful" phldr="1"/>
      <dgm:spPr/>
      <dgm:t>
        <a:bodyPr/>
        <a:lstStyle/>
        <a:p>
          <a:endParaRPr lang="en-US"/>
        </a:p>
      </dgm:t>
    </dgm:pt>
    <dgm:pt modelId="{629B809D-1F2C-4EF0-8AE0-A4A4D8F800EA}">
      <dgm:prSet phldrT="[Text]"/>
      <dgm:spPr>
        <a:solidFill>
          <a:schemeClr val="accent3"/>
        </a:solidFill>
      </dgm:spPr>
      <dgm:t>
        <a:bodyPr/>
        <a:lstStyle/>
        <a:p>
          <a:r>
            <a:rPr lang="en-US" dirty="0" smtClean="0"/>
            <a:t>Present</a:t>
          </a:r>
          <a:endParaRPr lang="en-US" dirty="0"/>
        </a:p>
      </dgm:t>
    </dgm:pt>
    <dgm:pt modelId="{C56C9E67-FB74-48CA-99CF-D13C0A889C2B}" type="parTrans" cxnId="{EB526EFA-B428-42AA-A213-02E1609E35B2}">
      <dgm:prSet/>
      <dgm:spPr/>
      <dgm:t>
        <a:bodyPr/>
        <a:lstStyle/>
        <a:p>
          <a:endParaRPr lang="en-US"/>
        </a:p>
      </dgm:t>
    </dgm:pt>
    <dgm:pt modelId="{AC82EA4B-ADD4-4FA8-94A0-D374E5DAABE9}" type="sibTrans" cxnId="{EB526EFA-B428-42AA-A213-02E1609E35B2}">
      <dgm:prSet/>
      <dgm:spPr/>
      <dgm:t>
        <a:bodyPr/>
        <a:lstStyle/>
        <a:p>
          <a:endParaRPr lang="en-US"/>
        </a:p>
      </dgm:t>
    </dgm:pt>
    <dgm:pt modelId="{8B3D4F68-1B82-4C55-9FC4-3066176DA171}">
      <dgm:prSet phldrT="[Text]" custT="1"/>
      <dgm:spPr>
        <a:ln>
          <a:solidFill>
            <a:schemeClr val="accent3"/>
          </a:solidFill>
        </a:ln>
      </dgm:spPr>
      <dgm:t>
        <a:bodyPr/>
        <a:lstStyle/>
        <a:p>
          <a:r>
            <a:rPr lang="en-US" sz="1800" dirty="0" smtClean="0"/>
            <a:t>Wiki Based</a:t>
          </a:r>
          <a:endParaRPr lang="en-US" sz="1800" dirty="0"/>
        </a:p>
      </dgm:t>
    </dgm:pt>
    <dgm:pt modelId="{BAC9FADC-30E6-479A-80E7-22B870C60D17}" type="parTrans" cxnId="{02A2FDA8-ACB4-438C-9293-C2643CFAA3C7}">
      <dgm:prSet/>
      <dgm:spPr>
        <a:ln>
          <a:solidFill>
            <a:schemeClr val="accent3"/>
          </a:solidFill>
        </a:ln>
      </dgm:spPr>
      <dgm:t>
        <a:bodyPr/>
        <a:lstStyle/>
        <a:p>
          <a:endParaRPr lang="en-US" dirty="0"/>
        </a:p>
      </dgm:t>
    </dgm:pt>
    <dgm:pt modelId="{E1A5EF6C-4720-44D6-9D9C-E0DC6E435D4D}" type="sibTrans" cxnId="{02A2FDA8-ACB4-438C-9293-C2643CFAA3C7}">
      <dgm:prSet/>
      <dgm:spPr/>
      <dgm:t>
        <a:bodyPr/>
        <a:lstStyle/>
        <a:p>
          <a:endParaRPr lang="en-US"/>
        </a:p>
      </dgm:t>
    </dgm:pt>
    <dgm:pt modelId="{7F1E98FC-3EA4-41B5-B195-01356CC26A76}">
      <dgm:prSet phldrT="[Text]" custT="1"/>
      <dgm:spPr>
        <a:ln>
          <a:solidFill>
            <a:schemeClr val="accent3"/>
          </a:solidFill>
        </a:ln>
      </dgm:spPr>
      <dgm:t>
        <a:bodyPr/>
        <a:lstStyle/>
        <a:p>
          <a:r>
            <a:rPr lang="en-US" sz="1800" dirty="0" smtClean="0">
              <a:hlinkClick xmlns:r="http://schemas.openxmlformats.org/officeDocument/2006/relationships" r:id="rId1"/>
            </a:rPr>
            <a:t>Multi-media</a:t>
          </a:r>
          <a:endParaRPr lang="en-US" sz="1800" dirty="0"/>
        </a:p>
      </dgm:t>
    </dgm:pt>
    <dgm:pt modelId="{3997072B-8FC2-4C48-9C97-07EEE94401D0}" type="parTrans" cxnId="{072C5B39-8CD4-4764-8372-D7B7E7E569EE}">
      <dgm:prSet/>
      <dgm:spPr>
        <a:ln>
          <a:solidFill>
            <a:schemeClr val="accent3"/>
          </a:solidFill>
        </a:ln>
      </dgm:spPr>
      <dgm:t>
        <a:bodyPr/>
        <a:lstStyle/>
        <a:p>
          <a:endParaRPr lang="en-US" dirty="0"/>
        </a:p>
      </dgm:t>
    </dgm:pt>
    <dgm:pt modelId="{15A0D968-155F-4AE2-B421-93B81BE0B102}" type="sibTrans" cxnId="{072C5B39-8CD4-4764-8372-D7B7E7E569EE}">
      <dgm:prSet/>
      <dgm:spPr/>
      <dgm:t>
        <a:bodyPr/>
        <a:lstStyle/>
        <a:p>
          <a:endParaRPr lang="en-US"/>
        </a:p>
      </dgm:t>
    </dgm:pt>
    <dgm:pt modelId="{6E0D2446-DD98-41FE-86F0-F6F66DEBC406}">
      <dgm:prSet phldrT="[Text]"/>
      <dgm:spPr>
        <a:solidFill>
          <a:schemeClr val="accent5"/>
        </a:solidFill>
      </dgm:spPr>
      <dgm:t>
        <a:bodyPr/>
        <a:lstStyle/>
        <a:p>
          <a:r>
            <a:rPr lang="en-US" dirty="0" smtClean="0"/>
            <a:t>Practice</a:t>
          </a:r>
          <a:endParaRPr lang="en-US" dirty="0"/>
        </a:p>
      </dgm:t>
    </dgm:pt>
    <dgm:pt modelId="{8CB293D7-4851-4FB6-8DF2-269AB0B9126B}" type="parTrans" cxnId="{DF04EF5D-D166-45D2-992B-DD13BA42663A}">
      <dgm:prSet/>
      <dgm:spPr/>
      <dgm:t>
        <a:bodyPr/>
        <a:lstStyle/>
        <a:p>
          <a:endParaRPr lang="en-US"/>
        </a:p>
      </dgm:t>
    </dgm:pt>
    <dgm:pt modelId="{0DD321C0-0939-479C-8832-3E875CBE6B1C}" type="sibTrans" cxnId="{DF04EF5D-D166-45D2-992B-DD13BA42663A}">
      <dgm:prSet/>
      <dgm:spPr/>
      <dgm:t>
        <a:bodyPr/>
        <a:lstStyle/>
        <a:p>
          <a:endParaRPr lang="en-US"/>
        </a:p>
      </dgm:t>
    </dgm:pt>
    <dgm:pt modelId="{05FA4492-60B9-4BB6-98C4-C25FF55FDC70}">
      <dgm:prSet phldrT="[Text]"/>
      <dgm:spPr/>
      <dgm:t>
        <a:bodyPr/>
        <a:lstStyle/>
        <a:p>
          <a:r>
            <a:rPr lang="en-US" dirty="0" smtClean="0"/>
            <a:t>Feedback</a:t>
          </a:r>
          <a:endParaRPr lang="en-US" dirty="0"/>
        </a:p>
      </dgm:t>
    </dgm:pt>
    <dgm:pt modelId="{1F6922B9-C64E-4C2C-A5C5-FE174E8F83F1}" type="parTrans" cxnId="{62D2AE91-DF89-44D9-B7F9-CF14E0F5D887}">
      <dgm:prSet/>
      <dgm:spPr/>
      <dgm:t>
        <a:bodyPr/>
        <a:lstStyle/>
        <a:p>
          <a:endParaRPr lang="en-US"/>
        </a:p>
      </dgm:t>
    </dgm:pt>
    <dgm:pt modelId="{F9A377B4-3AA9-4615-BFE2-84324A0F95C6}" type="sibTrans" cxnId="{62D2AE91-DF89-44D9-B7F9-CF14E0F5D887}">
      <dgm:prSet/>
      <dgm:spPr/>
      <dgm:t>
        <a:bodyPr/>
        <a:lstStyle/>
        <a:p>
          <a:endParaRPr lang="en-US"/>
        </a:p>
      </dgm:t>
    </dgm:pt>
    <dgm:pt modelId="{DD47F975-410C-4436-828C-7F3CF03C20C1}">
      <dgm:prSet phldrT="[Text]"/>
      <dgm:spPr>
        <a:solidFill>
          <a:schemeClr val="accent6"/>
        </a:solidFill>
      </dgm:spPr>
      <dgm:t>
        <a:bodyPr/>
        <a:lstStyle/>
        <a:p>
          <a:r>
            <a:rPr lang="en-US" dirty="0" smtClean="0"/>
            <a:t>OERs</a:t>
          </a:r>
          <a:endParaRPr lang="en-US" dirty="0"/>
        </a:p>
      </dgm:t>
    </dgm:pt>
    <dgm:pt modelId="{FCC59245-A60F-44BB-BB10-AE9261A90042}" type="parTrans" cxnId="{DF830CF6-8505-421D-96D6-8F9B35886240}">
      <dgm:prSet/>
      <dgm:spPr/>
      <dgm:t>
        <a:bodyPr/>
        <a:lstStyle/>
        <a:p>
          <a:endParaRPr lang="en-US"/>
        </a:p>
      </dgm:t>
    </dgm:pt>
    <dgm:pt modelId="{B0B6CD5A-17AA-488D-B8B8-7196DA0333C5}" type="sibTrans" cxnId="{DF830CF6-8505-421D-96D6-8F9B35886240}">
      <dgm:prSet/>
      <dgm:spPr/>
      <dgm:t>
        <a:bodyPr/>
        <a:lstStyle/>
        <a:p>
          <a:endParaRPr lang="en-US"/>
        </a:p>
      </dgm:t>
    </dgm:pt>
    <dgm:pt modelId="{B93C32F1-5CB2-45CD-86A5-C09F707A5797}">
      <dgm:prSet phldrT="[Text]" custT="1"/>
      <dgm:spPr>
        <a:ln>
          <a:solidFill>
            <a:schemeClr val="accent5"/>
          </a:solidFill>
        </a:ln>
      </dgm:spPr>
      <dgm:t>
        <a:bodyPr/>
        <a:lstStyle/>
        <a:p>
          <a:r>
            <a:rPr lang="en-US" sz="1800" dirty="0" smtClean="0"/>
            <a:t>Interactive Tutorials</a:t>
          </a:r>
          <a:endParaRPr lang="en-US" sz="1800" dirty="0"/>
        </a:p>
      </dgm:t>
    </dgm:pt>
    <dgm:pt modelId="{9710744A-7644-4AD1-AC19-86D744E06018}" type="parTrans" cxnId="{FA384492-7D2D-47B2-86EB-2E1A35E9F48C}">
      <dgm:prSet/>
      <dgm:spPr>
        <a:ln>
          <a:solidFill>
            <a:schemeClr val="accent5"/>
          </a:solidFill>
        </a:ln>
      </dgm:spPr>
      <dgm:t>
        <a:bodyPr/>
        <a:lstStyle/>
        <a:p>
          <a:endParaRPr lang="en-US" dirty="0"/>
        </a:p>
      </dgm:t>
    </dgm:pt>
    <dgm:pt modelId="{959C08F4-1AEA-4BF6-9DA3-49A541195169}" type="sibTrans" cxnId="{FA384492-7D2D-47B2-86EB-2E1A35E9F48C}">
      <dgm:prSet/>
      <dgm:spPr/>
      <dgm:t>
        <a:bodyPr/>
        <a:lstStyle/>
        <a:p>
          <a:endParaRPr lang="en-US"/>
        </a:p>
      </dgm:t>
    </dgm:pt>
    <dgm:pt modelId="{A4109119-5CC5-4522-9FEA-C9D82EBE26C6}">
      <dgm:prSet phldrT="[Text]" custT="1"/>
      <dgm:spPr>
        <a:solidFill>
          <a:schemeClr val="accent2">
            <a:lumMod val="20000"/>
            <a:lumOff val="80000"/>
            <a:alpha val="90000"/>
          </a:schemeClr>
        </a:solidFill>
      </dgm:spPr>
      <dgm:t>
        <a:bodyPr/>
        <a:lstStyle/>
        <a:p>
          <a:r>
            <a:rPr lang="en-US" sz="1800" dirty="0" smtClean="0"/>
            <a:t>No Known Peers</a:t>
          </a:r>
          <a:endParaRPr lang="en-US" sz="1800" dirty="0"/>
        </a:p>
      </dgm:t>
    </dgm:pt>
    <dgm:pt modelId="{1706FF04-FC83-44AF-8171-9D1B56958315}" type="parTrans" cxnId="{E0B6B58C-15F8-485F-82FD-30D0918B51A6}">
      <dgm:prSet/>
      <dgm:spPr>
        <a:ln>
          <a:solidFill>
            <a:schemeClr val="accent5"/>
          </a:solidFill>
        </a:ln>
      </dgm:spPr>
      <dgm:t>
        <a:bodyPr/>
        <a:lstStyle/>
        <a:p>
          <a:endParaRPr lang="en-US" dirty="0"/>
        </a:p>
      </dgm:t>
    </dgm:pt>
    <dgm:pt modelId="{6BF62743-82A3-4E03-A324-D4C41BF0CB4A}" type="sibTrans" cxnId="{E0B6B58C-15F8-485F-82FD-30D0918B51A6}">
      <dgm:prSet/>
      <dgm:spPr/>
      <dgm:t>
        <a:bodyPr/>
        <a:lstStyle/>
        <a:p>
          <a:endParaRPr lang="en-US"/>
        </a:p>
      </dgm:t>
    </dgm:pt>
    <dgm:pt modelId="{F7E109F4-63F2-41AD-AB0E-2B1DC3D48090}">
      <dgm:prSet phldrT="[Text]" custT="1"/>
      <dgm:spPr>
        <a:ln>
          <a:solidFill>
            <a:schemeClr val="accent5"/>
          </a:solidFill>
        </a:ln>
      </dgm:spPr>
      <dgm:t>
        <a:bodyPr/>
        <a:lstStyle/>
        <a:p>
          <a:r>
            <a:rPr lang="en-US" sz="1800" dirty="0" smtClean="0">
              <a:hlinkClick xmlns:r="http://schemas.openxmlformats.org/officeDocument/2006/relationships" r:id="rId2"/>
            </a:rPr>
            <a:t>Case Studies / Reflective Writing</a:t>
          </a:r>
          <a:endParaRPr lang="en-US" sz="1800" dirty="0"/>
        </a:p>
      </dgm:t>
    </dgm:pt>
    <dgm:pt modelId="{1ED50FAD-3029-4001-9093-C474A050F402}" type="parTrans" cxnId="{2744B9DF-D3BC-41CC-A50C-094592B891A6}">
      <dgm:prSet/>
      <dgm:spPr>
        <a:ln>
          <a:solidFill>
            <a:schemeClr val="accent5"/>
          </a:solidFill>
        </a:ln>
      </dgm:spPr>
      <dgm:t>
        <a:bodyPr/>
        <a:lstStyle/>
        <a:p>
          <a:endParaRPr lang="en-US" dirty="0"/>
        </a:p>
      </dgm:t>
    </dgm:pt>
    <dgm:pt modelId="{DE6AC936-D309-4AB6-93CE-73B5C59B24FD}" type="sibTrans" cxnId="{2744B9DF-D3BC-41CC-A50C-094592B891A6}">
      <dgm:prSet/>
      <dgm:spPr/>
      <dgm:t>
        <a:bodyPr/>
        <a:lstStyle/>
        <a:p>
          <a:endParaRPr lang="en-US"/>
        </a:p>
      </dgm:t>
    </dgm:pt>
    <dgm:pt modelId="{3A914DD5-73C3-4A6D-8217-9AE2F713A09E}">
      <dgm:prSet phldrT="[Text]" custT="1"/>
      <dgm:spPr>
        <a:solidFill>
          <a:schemeClr val="accent2">
            <a:lumMod val="20000"/>
            <a:lumOff val="80000"/>
            <a:alpha val="90000"/>
          </a:schemeClr>
        </a:solidFill>
        <a:ln>
          <a:solidFill>
            <a:schemeClr val="accent4"/>
          </a:solidFill>
        </a:ln>
      </dgm:spPr>
      <dgm:t>
        <a:bodyPr/>
        <a:lstStyle/>
        <a:p>
          <a:r>
            <a:rPr lang="en-US" sz="1800" dirty="0" smtClean="0"/>
            <a:t>No Facilitator</a:t>
          </a:r>
          <a:endParaRPr lang="en-US" sz="1800" dirty="0"/>
        </a:p>
      </dgm:t>
    </dgm:pt>
    <dgm:pt modelId="{272015CE-CF79-45DD-BD76-D897C7E4BCAE}" type="parTrans" cxnId="{3FD571CE-6CEE-4FEA-BD42-D6E823EFD8E7}">
      <dgm:prSet/>
      <dgm:spPr>
        <a:ln>
          <a:solidFill>
            <a:schemeClr val="accent4"/>
          </a:solidFill>
        </a:ln>
      </dgm:spPr>
      <dgm:t>
        <a:bodyPr/>
        <a:lstStyle/>
        <a:p>
          <a:endParaRPr lang="en-US" dirty="0"/>
        </a:p>
      </dgm:t>
    </dgm:pt>
    <dgm:pt modelId="{AAFEF170-D4E8-4552-81CE-976DCE6295C7}" type="sibTrans" cxnId="{3FD571CE-6CEE-4FEA-BD42-D6E823EFD8E7}">
      <dgm:prSet/>
      <dgm:spPr/>
      <dgm:t>
        <a:bodyPr/>
        <a:lstStyle/>
        <a:p>
          <a:endParaRPr lang="en-US"/>
        </a:p>
      </dgm:t>
    </dgm:pt>
    <dgm:pt modelId="{5BA812DB-D47A-471F-B6AD-79986A9BE8CC}">
      <dgm:prSet phldrT="[Text]" custT="1"/>
      <dgm:spPr>
        <a:solidFill>
          <a:schemeClr val="accent2">
            <a:lumMod val="20000"/>
            <a:lumOff val="80000"/>
            <a:alpha val="90000"/>
          </a:schemeClr>
        </a:solidFill>
        <a:ln>
          <a:solidFill>
            <a:schemeClr val="accent4"/>
          </a:solidFill>
        </a:ln>
      </dgm:spPr>
      <dgm:t>
        <a:bodyPr/>
        <a:lstStyle/>
        <a:p>
          <a:r>
            <a:rPr lang="en-US" sz="1800" dirty="0" smtClean="0"/>
            <a:t>Peer / Expert Interaction</a:t>
          </a:r>
          <a:endParaRPr lang="en-US" sz="1800" dirty="0"/>
        </a:p>
      </dgm:t>
    </dgm:pt>
    <dgm:pt modelId="{1380E452-2486-44EE-8A9C-6F9FB001C8F0}" type="parTrans" cxnId="{203A591A-3C68-44A2-A127-05DEC8FBE251}">
      <dgm:prSet/>
      <dgm:spPr>
        <a:ln>
          <a:solidFill>
            <a:schemeClr val="accent4"/>
          </a:solidFill>
        </a:ln>
      </dgm:spPr>
      <dgm:t>
        <a:bodyPr/>
        <a:lstStyle/>
        <a:p>
          <a:endParaRPr lang="en-US" dirty="0"/>
        </a:p>
      </dgm:t>
    </dgm:pt>
    <dgm:pt modelId="{89A3FE1B-75BB-4454-A361-D89D05D35663}" type="sibTrans" cxnId="{203A591A-3C68-44A2-A127-05DEC8FBE251}">
      <dgm:prSet/>
      <dgm:spPr/>
      <dgm:t>
        <a:bodyPr/>
        <a:lstStyle/>
        <a:p>
          <a:endParaRPr lang="en-US"/>
        </a:p>
      </dgm:t>
    </dgm:pt>
    <dgm:pt modelId="{0A37F394-EA59-420E-B6E9-CB52E551B5D5}">
      <dgm:prSet phldrT="[Text]" custT="1"/>
      <dgm:spPr/>
      <dgm:t>
        <a:bodyPr/>
        <a:lstStyle/>
        <a:p>
          <a:r>
            <a:rPr lang="en-US" sz="1800" dirty="0" smtClean="0"/>
            <a:t>Part of </a:t>
          </a:r>
          <a:r>
            <a:rPr lang="en-US" sz="1800" dirty="0" smtClean="0">
              <a:hlinkClick xmlns:r="http://schemas.openxmlformats.org/officeDocument/2006/relationships" r:id="rId3"/>
            </a:rPr>
            <a:t>Wikiversity </a:t>
          </a:r>
          <a:r>
            <a:rPr lang="en-US" sz="1800" dirty="0" smtClean="0"/>
            <a:t>Repository</a:t>
          </a:r>
          <a:endParaRPr lang="en-US" sz="1800" dirty="0"/>
        </a:p>
      </dgm:t>
    </dgm:pt>
    <dgm:pt modelId="{6185A86B-5ED5-47F6-AE9A-698DBBC36D72}" type="parTrans" cxnId="{5FB08F7D-319A-4C2E-8035-C4559BB90B7F}">
      <dgm:prSet/>
      <dgm:spPr/>
      <dgm:t>
        <a:bodyPr/>
        <a:lstStyle/>
        <a:p>
          <a:endParaRPr lang="en-US" dirty="0"/>
        </a:p>
      </dgm:t>
    </dgm:pt>
    <dgm:pt modelId="{E79E84E6-53D5-4E90-A5F6-37B8747477F4}" type="sibTrans" cxnId="{5FB08F7D-319A-4C2E-8035-C4559BB90B7F}">
      <dgm:prSet/>
      <dgm:spPr/>
      <dgm:t>
        <a:bodyPr/>
        <a:lstStyle/>
        <a:p>
          <a:endParaRPr lang="en-US"/>
        </a:p>
      </dgm:t>
    </dgm:pt>
    <dgm:pt modelId="{C807A617-18CD-4A71-AE7F-F48E3348E357}">
      <dgm:prSet phldrT="[Text]" custT="1"/>
      <dgm:spPr>
        <a:solidFill>
          <a:schemeClr val="accent2">
            <a:lumMod val="20000"/>
            <a:lumOff val="80000"/>
            <a:alpha val="90000"/>
          </a:schemeClr>
        </a:solidFill>
      </dgm:spPr>
      <dgm:t>
        <a:bodyPr/>
        <a:lstStyle/>
        <a:p>
          <a:r>
            <a:rPr lang="en-US" sz="1600" dirty="0" smtClean="0"/>
            <a:t>Asynchronous</a:t>
          </a:r>
          <a:endParaRPr lang="en-US" sz="1600" dirty="0"/>
        </a:p>
      </dgm:t>
    </dgm:pt>
    <dgm:pt modelId="{041FC696-08D3-4EA6-A580-F237BFDB7594}" type="parTrans" cxnId="{C6B53E38-46FC-44C3-B971-DD70DF5B9E2E}">
      <dgm:prSet/>
      <dgm:spPr>
        <a:ln>
          <a:solidFill>
            <a:schemeClr val="accent3"/>
          </a:solidFill>
        </a:ln>
      </dgm:spPr>
      <dgm:t>
        <a:bodyPr/>
        <a:lstStyle/>
        <a:p>
          <a:endParaRPr lang="en-US" dirty="0"/>
        </a:p>
      </dgm:t>
    </dgm:pt>
    <dgm:pt modelId="{0134873F-A8D0-4D27-A550-BC35775FE404}" type="sibTrans" cxnId="{C6B53E38-46FC-44C3-B971-DD70DF5B9E2E}">
      <dgm:prSet/>
      <dgm:spPr/>
      <dgm:t>
        <a:bodyPr/>
        <a:lstStyle/>
        <a:p>
          <a:endParaRPr lang="en-US"/>
        </a:p>
      </dgm:t>
    </dgm:pt>
    <dgm:pt modelId="{9EF74A46-1F40-4BDB-BA1B-FFD2827D3C66}">
      <dgm:prSet phldrT="[Text]" custT="1"/>
      <dgm:spPr/>
      <dgm:t>
        <a:bodyPr/>
        <a:lstStyle/>
        <a:p>
          <a:r>
            <a:rPr lang="en-US" sz="1800" dirty="0" smtClean="0"/>
            <a:t>“Canned” Tutorials</a:t>
          </a:r>
          <a:endParaRPr lang="en-US" sz="1800" dirty="0"/>
        </a:p>
      </dgm:t>
    </dgm:pt>
    <dgm:pt modelId="{2EB144A0-062D-432C-B19F-4FDCF11A4EBC}" type="parTrans" cxnId="{77C3AAA8-4E2F-44E4-B407-2BBB4BAFEE31}">
      <dgm:prSet/>
      <dgm:spPr>
        <a:ln>
          <a:solidFill>
            <a:schemeClr val="accent4"/>
          </a:solidFill>
        </a:ln>
      </dgm:spPr>
      <dgm:t>
        <a:bodyPr/>
        <a:lstStyle/>
        <a:p>
          <a:endParaRPr lang="en-US" dirty="0"/>
        </a:p>
      </dgm:t>
    </dgm:pt>
    <dgm:pt modelId="{C5EDE9C5-F951-4D90-8439-DA5B34AC45A8}" type="sibTrans" cxnId="{77C3AAA8-4E2F-44E4-B407-2BBB4BAFEE31}">
      <dgm:prSet/>
      <dgm:spPr/>
      <dgm:t>
        <a:bodyPr/>
        <a:lstStyle/>
        <a:p>
          <a:endParaRPr lang="en-US"/>
        </a:p>
      </dgm:t>
    </dgm:pt>
    <dgm:pt modelId="{13D2C2A7-E137-4A3E-96F2-0AC880E30AA7}">
      <dgm:prSet phldrT="[Text]" custT="1"/>
      <dgm:spPr>
        <a:ln>
          <a:solidFill>
            <a:schemeClr val="accent6"/>
          </a:solidFill>
        </a:ln>
      </dgm:spPr>
      <dgm:t>
        <a:bodyPr/>
        <a:lstStyle/>
        <a:p>
          <a:r>
            <a:rPr lang="en-US" sz="1800" dirty="0" smtClean="0"/>
            <a:t>Expert Contributions</a:t>
          </a:r>
          <a:endParaRPr lang="en-US" sz="1800" dirty="0"/>
        </a:p>
      </dgm:t>
    </dgm:pt>
    <dgm:pt modelId="{91036161-0CB2-4159-B982-E632D067E829}" type="parTrans" cxnId="{F762D8B8-DF35-47D6-9107-C631453E189D}">
      <dgm:prSet/>
      <dgm:spPr>
        <a:ln>
          <a:solidFill>
            <a:schemeClr val="accent6"/>
          </a:solidFill>
        </a:ln>
      </dgm:spPr>
      <dgm:t>
        <a:bodyPr/>
        <a:lstStyle/>
        <a:p>
          <a:endParaRPr lang="en-US" dirty="0"/>
        </a:p>
      </dgm:t>
    </dgm:pt>
    <dgm:pt modelId="{0BF0301E-1118-4251-ABCF-9A4493770C5C}" type="sibTrans" cxnId="{F762D8B8-DF35-47D6-9107-C631453E189D}">
      <dgm:prSet/>
      <dgm:spPr/>
      <dgm:t>
        <a:bodyPr/>
        <a:lstStyle/>
        <a:p>
          <a:endParaRPr lang="en-US"/>
        </a:p>
      </dgm:t>
    </dgm:pt>
    <dgm:pt modelId="{1BAC8C2B-D198-49D0-8E98-2897A018B2FD}">
      <dgm:prSet phldrT="[Text]" custT="1"/>
      <dgm:spPr>
        <a:ln>
          <a:solidFill>
            <a:schemeClr val="accent6"/>
          </a:solidFill>
        </a:ln>
      </dgm:spPr>
      <dgm:t>
        <a:bodyPr/>
        <a:lstStyle/>
        <a:p>
          <a:r>
            <a:rPr lang="en-US" sz="1800" dirty="0" smtClean="0"/>
            <a:t>Learner Responses</a:t>
          </a:r>
          <a:endParaRPr lang="en-US" sz="1800" dirty="0"/>
        </a:p>
      </dgm:t>
    </dgm:pt>
    <dgm:pt modelId="{6E49DED8-F80F-44C0-8349-199EF1CA8BA7}" type="parTrans" cxnId="{9FB1715E-1CAA-4139-BB12-12C984F9ECFF}">
      <dgm:prSet/>
      <dgm:spPr>
        <a:ln>
          <a:solidFill>
            <a:schemeClr val="accent6"/>
          </a:solidFill>
        </a:ln>
      </dgm:spPr>
      <dgm:t>
        <a:bodyPr/>
        <a:lstStyle/>
        <a:p>
          <a:endParaRPr lang="en-US" dirty="0"/>
        </a:p>
      </dgm:t>
    </dgm:pt>
    <dgm:pt modelId="{08A6E9E6-099F-4784-837A-50038C48E63B}" type="sibTrans" cxnId="{9FB1715E-1CAA-4139-BB12-12C984F9ECFF}">
      <dgm:prSet/>
      <dgm:spPr/>
      <dgm:t>
        <a:bodyPr/>
        <a:lstStyle/>
        <a:p>
          <a:endParaRPr lang="en-US"/>
        </a:p>
      </dgm:t>
    </dgm:pt>
    <dgm:pt modelId="{4FC8837A-B92D-4967-9F34-1A7A23291ED9}" type="pres">
      <dgm:prSet presAssocID="{2296D0D0-AF75-4701-B81E-D6AF0F69C27D}" presName="diagram" presStyleCnt="0">
        <dgm:presLayoutVars>
          <dgm:chPref val="1"/>
          <dgm:dir/>
          <dgm:animOne val="branch"/>
          <dgm:animLvl val="lvl"/>
          <dgm:resizeHandles/>
        </dgm:presLayoutVars>
      </dgm:prSet>
      <dgm:spPr/>
      <dgm:t>
        <a:bodyPr/>
        <a:lstStyle/>
        <a:p>
          <a:endParaRPr lang="en-US"/>
        </a:p>
      </dgm:t>
    </dgm:pt>
    <dgm:pt modelId="{1508D20A-CD75-4D93-B282-93BA0EEC00C7}" type="pres">
      <dgm:prSet presAssocID="{629B809D-1F2C-4EF0-8AE0-A4A4D8F800EA}" presName="root" presStyleCnt="0"/>
      <dgm:spPr/>
    </dgm:pt>
    <dgm:pt modelId="{755632CE-6610-45A7-A0F3-7A74E2068B84}" type="pres">
      <dgm:prSet presAssocID="{629B809D-1F2C-4EF0-8AE0-A4A4D8F800EA}" presName="rootComposite" presStyleCnt="0"/>
      <dgm:spPr/>
    </dgm:pt>
    <dgm:pt modelId="{764925E3-487D-4848-A109-130353E4A899}" type="pres">
      <dgm:prSet presAssocID="{629B809D-1F2C-4EF0-8AE0-A4A4D8F800EA}" presName="rootText" presStyleLbl="node1" presStyleIdx="0" presStyleCnt="4"/>
      <dgm:spPr/>
      <dgm:t>
        <a:bodyPr/>
        <a:lstStyle/>
        <a:p>
          <a:endParaRPr lang="en-US"/>
        </a:p>
      </dgm:t>
    </dgm:pt>
    <dgm:pt modelId="{2E2B2CCA-BEE6-4D97-BEA7-D55E85AC73B3}" type="pres">
      <dgm:prSet presAssocID="{629B809D-1F2C-4EF0-8AE0-A4A4D8F800EA}" presName="rootConnector" presStyleLbl="node1" presStyleIdx="0" presStyleCnt="4"/>
      <dgm:spPr/>
      <dgm:t>
        <a:bodyPr/>
        <a:lstStyle/>
        <a:p>
          <a:endParaRPr lang="en-US"/>
        </a:p>
      </dgm:t>
    </dgm:pt>
    <dgm:pt modelId="{1E3F5745-43DD-454E-94ED-E7C8D95D765E}" type="pres">
      <dgm:prSet presAssocID="{629B809D-1F2C-4EF0-8AE0-A4A4D8F800EA}" presName="childShape" presStyleCnt="0"/>
      <dgm:spPr/>
    </dgm:pt>
    <dgm:pt modelId="{A3B369CB-E8AD-47C6-8ACA-26AB6F2F59B1}" type="pres">
      <dgm:prSet presAssocID="{BAC9FADC-30E6-479A-80E7-22B870C60D17}" presName="Name13" presStyleLbl="parChTrans1D2" presStyleIdx="0" presStyleCnt="12"/>
      <dgm:spPr/>
      <dgm:t>
        <a:bodyPr/>
        <a:lstStyle/>
        <a:p>
          <a:endParaRPr lang="en-US"/>
        </a:p>
      </dgm:t>
    </dgm:pt>
    <dgm:pt modelId="{57F93F8B-AA10-48AF-B061-728EC7964FF8}" type="pres">
      <dgm:prSet presAssocID="{8B3D4F68-1B82-4C55-9FC4-3066176DA171}" presName="childText" presStyleLbl="bgAcc1" presStyleIdx="0" presStyleCnt="12">
        <dgm:presLayoutVars>
          <dgm:bulletEnabled val="1"/>
        </dgm:presLayoutVars>
      </dgm:prSet>
      <dgm:spPr/>
      <dgm:t>
        <a:bodyPr/>
        <a:lstStyle/>
        <a:p>
          <a:endParaRPr lang="en-US"/>
        </a:p>
      </dgm:t>
    </dgm:pt>
    <dgm:pt modelId="{98570859-EB75-4E61-80F8-AB57DFFDD490}" type="pres">
      <dgm:prSet presAssocID="{041FC696-08D3-4EA6-A580-F237BFDB7594}" presName="Name13" presStyleLbl="parChTrans1D2" presStyleIdx="1" presStyleCnt="12"/>
      <dgm:spPr/>
      <dgm:t>
        <a:bodyPr/>
        <a:lstStyle/>
        <a:p>
          <a:endParaRPr lang="en-US"/>
        </a:p>
      </dgm:t>
    </dgm:pt>
    <dgm:pt modelId="{5587DE9C-7CE0-4D13-BE74-9CA3F81B4800}" type="pres">
      <dgm:prSet presAssocID="{C807A617-18CD-4A71-AE7F-F48E3348E357}" presName="childText" presStyleLbl="bgAcc1" presStyleIdx="1" presStyleCnt="12">
        <dgm:presLayoutVars>
          <dgm:bulletEnabled val="1"/>
        </dgm:presLayoutVars>
      </dgm:prSet>
      <dgm:spPr/>
      <dgm:t>
        <a:bodyPr/>
        <a:lstStyle/>
        <a:p>
          <a:endParaRPr lang="en-US"/>
        </a:p>
      </dgm:t>
    </dgm:pt>
    <dgm:pt modelId="{9971E415-05BB-4B63-9CA4-EA650D01C63E}" type="pres">
      <dgm:prSet presAssocID="{3997072B-8FC2-4C48-9C97-07EEE94401D0}" presName="Name13" presStyleLbl="parChTrans1D2" presStyleIdx="2" presStyleCnt="12"/>
      <dgm:spPr/>
      <dgm:t>
        <a:bodyPr/>
        <a:lstStyle/>
        <a:p>
          <a:endParaRPr lang="en-US"/>
        </a:p>
      </dgm:t>
    </dgm:pt>
    <dgm:pt modelId="{80E3AFF7-2DA9-4719-8F15-4ED7CC1A3884}" type="pres">
      <dgm:prSet presAssocID="{7F1E98FC-3EA4-41B5-B195-01356CC26A76}" presName="childText" presStyleLbl="bgAcc1" presStyleIdx="2" presStyleCnt="12">
        <dgm:presLayoutVars>
          <dgm:bulletEnabled val="1"/>
        </dgm:presLayoutVars>
      </dgm:prSet>
      <dgm:spPr/>
      <dgm:t>
        <a:bodyPr/>
        <a:lstStyle/>
        <a:p>
          <a:endParaRPr lang="en-US"/>
        </a:p>
      </dgm:t>
    </dgm:pt>
    <dgm:pt modelId="{91450549-D1A6-465F-91CF-A2CC8343E161}" type="pres">
      <dgm:prSet presAssocID="{6E0D2446-DD98-41FE-86F0-F6F66DEBC406}" presName="root" presStyleCnt="0"/>
      <dgm:spPr/>
    </dgm:pt>
    <dgm:pt modelId="{BFD75272-FB89-4F14-B15D-98D580FABEB0}" type="pres">
      <dgm:prSet presAssocID="{6E0D2446-DD98-41FE-86F0-F6F66DEBC406}" presName="rootComposite" presStyleCnt="0"/>
      <dgm:spPr/>
    </dgm:pt>
    <dgm:pt modelId="{5F73A594-5E0E-4B79-AEFD-B7CE95494858}" type="pres">
      <dgm:prSet presAssocID="{6E0D2446-DD98-41FE-86F0-F6F66DEBC406}" presName="rootText" presStyleLbl="node1" presStyleIdx="1" presStyleCnt="4"/>
      <dgm:spPr/>
      <dgm:t>
        <a:bodyPr/>
        <a:lstStyle/>
        <a:p>
          <a:endParaRPr lang="en-US"/>
        </a:p>
      </dgm:t>
    </dgm:pt>
    <dgm:pt modelId="{F548ED69-81E6-402D-ADF9-9F78FC53A4AB}" type="pres">
      <dgm:prSet presAssocID="{6E0D2446-DD98-41FE-86F0-F6F66DEBC406}" presName="rootConnector" presStyleLbl="node1" presStyleIdx="1" presStyleCnt="4"/>
      <dgm:spPr/>
      <dgm:t>
        <a:bodyPr/>
        <a:lstStyle/>
        <a:p>
          <a:endParaRPr lang="en-US"/>
        </a:p>
      </dgm:t>
    </dgm:pt>
    <dgm:pt modelId="{86B478C0-6D49-484E-A53E-DE2E2A8A5740}" type="pres">
      <dgm:prSet presAssocID="{6E0D2446-DD98-41FE-86F0-F6F66DEBC406}" presName="childShape" presStyleCnt="0"/>
      <dgm:spPr/>
    </dgm:pt>
    <dgm:pt modelId="{ABE03B28-7BD9-4D61-A0E1-61E07AF06978}" type="pres">
      <dgm:prSet presAssocID="{1706FF04-FC83-44AF-8171-9D1B56958315}" presName="Name13" presStyleLbl="parChTrans1D2" presStyleIdx="3" presStyleCnt="12"/>
      <dgm:spPr/>
      <dgm:t>
        <a:bodyPr/>
        <a:lstStyle/>
        <a:p>
          <a:endParaRPr lang="en-US"/>
        </a:p>
      </dgm:t>
    </dgm:pt>
    <dgm:pt modelId="{84F30845-431B-438F-9472-ED084345A878}" type="pres">
      <dgm:prSet presAssocID="{A4109119-5CC5-4522-9FEA-C9D82EBE26C6}" presName="childText" presStyleLbl="bgAcc1" presStyleIdx="3" presStyleCnt="12">
        <dgm:presLayoutVars>
          <dgm:bulletEnabled val="1"/>
        </dgm:presLayoutVars>
      </dgm:prSet>
      <dgm:spPr/>
      <dgm:t>
        <a:bodyPr/>
        <a:lstStyle/>
        <a:p>
          <a:endParaRPr lang="en-US"/>
        </a:p>
      </dgm:t>
    </dgm:pt>
    <dgm:pt modelId="{CB402A9F-206B-4ED8-98BA-9DD9078F6360}" type="pres">
      <dgm:prSet presAssocID="{9710744A-7644-4AD1-AC19-86D744E06018}" presName="Name13" presStyleLbl="parChTrans1D2" presStyleIdx="4" presStyleCnt="12"/>
      <dgm:spPr/>
      <dgm:t>
        <a:bodyPr/>
        <a:lstStyle/>
        <a:p>
          <a:endParaRPr lang="en-US"/>
        </a:p>
      </dgm:t>
    </dgm:pt>
    <dgm:pt modelId="{9749513D-9262-471A-8D63-90F0FB6A7A49}" type="pres">
      <dgm:prSet presAssocID="{B93C32F1-5CB2-45CD-86A5-C09F707A5797}" presName="childText" presStyleLbl="bgAcc1" presStyleIdx="4" presStyleCnt="12" custLinFactNeighborX="131" custLinFactNeighborY="5951">
        <dgm:presLayoutVars>
          <dgm:bulletEnabled val="1"/>
        </dgm:presLayoutVars>
      </dgm:prSet>
      <dgm:spPr/>
      <dgm:t>
        <a:bodyPr/>
        <a:lstStyle/>
        <a:p>
          <a:endParaRPr lang="en-US"/>
        </a:p>
      </dgm:t>
    </dgm:pt>
    <dgm:pt modelId="{F03AE270-73A0-4FB3-99DB-9B1E4930C6AE}" type="pres">
      <dgm:prSet presAssocID="{1ED50FAD-3029-4001-9093-C474A050F402}" presName="Name13" presStyleLbl="parChTrans1D2" presStyleIdx="5" presStyleCnt="12"/>
      <dgm:spPr/>
      <dgm:t>
        <a:bodyPr/>
        <a:lstStyle/>
        <a:p>
          <a:endParaRPr lang="en-US"/>
        </a:p>
      </dgm:t>
    </dgm:pt>
    <dgm:pt modelId="{04047F2F-D448-4812-91E2-FB3F6FB1CAD0}" type="pres">
      <dgm:prSet presAssocID="{F7E109F4-63F2-41AD-AB0E-2B1DC3D48090}" presName="childText" presStyleLbl="bgAcc1" presStyleIdx="5" presStyleCnt="12" custLinFactNeighborX="131" custLinFactNeighborY="5951">
        <dgm:presLayoutVars>
          <dgm:bulletEnabled val="1"/>
        </dgm:presLayoutVars>
      </dgm:prSet>
      <dgm:spPr/>
      <dgm:t>
        <a:bodyPr/>
        <a:lstStyle/>
        <a:p>
          <a:endParaRPr lang="en-US"/>
        </a:p>
      </dgm:t>
    </dgm:pt>
    <dgm:pt modelId="{AC05F869-2A6C-4E71-9CEF-72009BBC5C07}" type="pres">
      <dgm:prSet presAssocID="{05FA4492-60B9-4BB6-98C4-C25FF55FDC70}" presName="root" presStyleCnt="0"/>
      <dgm:spPr/>
    </dgm:pt>
    <dgm:pt modelId="{6F272764-EC46-4257-B66C-FE9A9AB561A7}" type="pres">
      <dgm:prSet presAssocID="{05FA4492-60B9-4BB6-98C4-C25FF55FDC70}" presName="rootComposite" presStyleCnt="0"/>
      <dgm:spPr/>
    </dgm:pt>
    <dgm:pt modelId="{DB3B7E48-F363-4FFA-828B-599218835725}" type="pres">
      <dgm:prSet presAssocID="{05FA4492-60B9-4BB6-98C4-C25FF55FDC70}" presName="rootText" presStyleLbl="node1" presStyleIdx="2" presStyleCnt="4"/>
      <dgm:spPr/>
      <dgm:t>
        <a:bodyPr/>
        <a:lstStyle/>
        <a:p>
          <a:endParaRPr lang="en-US"/>
        </a:p>
      </dgm:t>
    </dgm:pt>
    <dgm:pt modelId="{24F0D3B9-54F2-4D00-A3DC-3CC9A5225F0B}" type="pres">
      <dgm:prSet presAssocID="{05FA4492-60B9-4BB6-98C4-C25FF55FDC70}" presName="rootConnector" presStyleLbl="node1" presStyleIdx="2" presStyleCnt="4"/>
      <dgm:spPr/>
      <dgm:t>
        <a:bodyPr/>
        <a:lstStyle/>
        <a:p>
          <a:endParaRPr lang="en-US"/>
        </a:p>
      </dgm:t>
    </dgm:pt>
    <dgm:pt modelId="{9AF0790D-BBF3-4F5F-A82F-5BB179692BA8}" type="pres">
      <dgm:prSet presAssocID="{05FA4492-60B9-4BB6-98C4-C25FF55FDC70}" presName="childShape" presStyleCnt="0"/>
      <dgm:spPr/>
    </dgm:pt>
    <dgm:pt modelId="{E08CBB74-E6F7-4023-908A-1EF3C6359396}" type="pres">
      <dgm:prSet presAssocID="{272015CE-CF79-45DD-BD76-D897C7E4BCAE}" presName="Name13" presStyleLbl="parChTrans1D2" presStyleIdx="6" presStyleCnt="12"/>
      <dgm:spPr/>
      <dgm:t>
        <a:bodyPr/>
        <a:lstStyle/>
        <a:p>
          <a:endParaRPr lang="en-US"/>
        </a:p>
      </dgm:t>
    </dgm:pt>
    <dgm:pt modelId="{D60FC011-F48C-4CB6-815F-6C000B895A9E}" type="pres">
      <dgm:prSet presAssocID="{3A914DD5-73C3-4A6D-8217-9AE2F713A09E}" presName="childText" presStyleLbl="bgAcc1" presStyleIdx="6" presStyleCnt="12">
        <dgm:presLayoutVars>
          <dgm:bulletEnabled val="1"/>
        </dgm:presLayoutVars>
      </dgm:prSet>
      <dgm:spPr/>
      <dgm:t>
        <a:bodyPr/>
        <a:lstStyle/>
        <a:p>
          <a:endParaRPr lang="en-US"/>
        </a:p>
      </dgm:t>
    </dgm:pt>
    <dgm:pt modelId="{128789B6-1C8A-4643-B273-511F7BAA5BF5}" type="pres">
      <dgm:prSet presAssocID="{2EB144A0-062D-432C-B19F-4FDCF11A4EBC}" presName="Name13" presStyleLbl="parChTrans1D2" presStyleIdx="7" presStyleCnt="12"/>
      <dgm:spPr/>
      <dgm:t>
        <a:bodyPr/>
        <a:lstStyle/>
        <a:p>
          <a:endParaRPr lang="en-US"/>
        </a:p>
      </dgm:t>
    </dgm:pt>
    <dgm:pt modelId="{4F1619BB-BF97-4395-8675-33D011D4EA16}" type="pres">
      <dgm:prSet presAssocID="{9EF74A46-1F40-4BDB-BA1B-FFD2827D3C66}" presName="childText" presStyleLbl="bgAcc1" presStyleIdx="7" presStyleCnt="12">
        <dgm:presLayoutVars>
          <dgm:bulletEnabled val="1"/>
        </dgm:presLayoutVars>
      </dgm:prSet>
      <dgm:spPr/>
      <dgm:t>
        <a:bodyPr/>
        <a:lstStyle/>
        <a:p>
          <a:endParaRPr lang="en-US"/>
        </a:p>
      </dgm:t>
    </dgm:pt>
    <dgm:pt modelId="{9560B8D4-E791-4FDB-9C78-77EB9BB2367C}" type="pres">
      <dgm:prSet presAssocID="{1380E452-2486-44EE-8A9C-6F9FB001C8F0}" presName="Name13" presStyleLbl="parChTrans1D2" presStyleIdx="8" presStyleCnt="12"/>
      <dgm:spPr/>
      <dgm:t>
        <a:bodyPr/>
        <a:lstStyle/>
        <a:p>
          <a:endParaRPr lang="en-US"/>
        </a:p>
      </dgm:t>
    </dgm:pt>
    <dgm:pt modelId="{6EA0A128-2FF7-47E1-9A2D-581B7717D2AD}" type="pres">
      <dgm:prSet presAssocID="{5BA812DB-D47A-471F-B6AD-79986A9BE8CC}" presName="childText" presStyleLbl="bgAcc1" presStyleIdx="8" presStyleCnt="12">
        <dgm:presLayoutVars>
          <dgm:bulletEnabled val="1"/>
        </dgm:presLayoutVars>
      </dgm:prSet>
      <dgm:spPr/>
      <dgm:t>
        <a:bodyPr/>
        <a:lstStyle/>
        <a:p>
          <a:endParaRPr lang="en-US"/>
        </a:p>
      </dgm:t>
    </dgm:pt>
    <dgm:pt modelId="{ADC68C18-C37B-4EE8-87E5-988250B7A161}" type="pres">
      <dgm:prSet presAssocID="{DD47F975-410C-4436-828C-7F3CF03C20C1}" presName="root" presStyleCnt="0"/>
      <dgm:spPr/>
    </dgm:pt>
    <dgm:pt modelId="{F7AC9FE2-CD5F-4433-A7B6-5073A75405E4}" type="pres">
      <dgm:prSet presAssocID="{DD47F975-410C-4436-828C-7F3CF03C20C1}" presName="rootComposite" presStyleCnt="0"/>
      <dgm:spPr/>
    </dgm:pt>
    <dgm:pt modelId="{2AB2A9CA-3869-470A-B76E-1CE19BF7AEED}" type="pres">
      <dgm:prSet presAssocID="{DD47F975-410C-4436-828C-7F3CF03C20C1}" presName="rootText" presStyleLbl="node1" presStyleIdx="3" presStyleCnt="4"/>
      <dgm:spPr/>
      <dgm:t>
        <a:bodyPr/>
        <a:lstStyle/>
        <a:p>
          <a:endParaRPr lang="en-US"/>
        </a:p>
      </dgm:t>
    </dgm:pt>
    <dgm:pt modelId="{F142250E-6680-4BD4-9353-A032DE86B783}" type="pres">
      <dgm:prSet presAssocID="{DD47F975-410C-4436-828C-7F3CF03C20C1}" presName="rootConnector" presStyleLbl="node1" presStyleIdx="3" presStyleCnt="4"/>
      <dgm:spPr/>
      <dgm:t>
        <a:bodyPr/>
        <a:lstStyle/>
        <a:p>
          <a:endParaRPr lang="en-US"/>
        </a:p>
      </dgm:t>
    </dgm:pt>
    <dgm:pt modelId="{38DFB571-7D57-4564-B7CB-CA256A3A9882}" type="pres">
      <dgm:prSet presAssocID="{DD47F975-410C-4436-828C-7F3CF03C20C1}" presName="childShape" presStyleCnt="0"/>
      <dgm:spPr/>
    </dgm:pt>
    <dgm:pt modelId="{7A60D185-A1EE-40EB-A240-8F2A075040A7}" type="pres">
      <dgm:prSet presAssocID="{6185A86B-5ED5-47F6-AE9A-698DBBC36D72}" presName="Name13" presStyleLbl="parChTrans1D2" presStyleIdx="9" presStyleCnt="12"/>
      <dgm:spPr/>
      <dgm:t>
        <a:bodyPr/>
        <a:lstStyle/>
        <a:p>
          <a:endParaRPr lang="en-US"/>
        </a:p>
      </dgm:t>
    </dgm:pt>
    <dgm:pt modelId="{7754D17A-27F5-42AE-BDA7-00239143C8F1}" type="pres">
      <dgm:prSet presAssocID="{0A37F394-EA59-420E-B6E9-CB52E551B5D5}" presName="childText" presStyleLbl="bgAcc1" presStyleIdx="9" presStyleCnt="12">
        <dgm:presLayoutVars>
          <dgm:bulletEnabled val="1"/>
        </dgm:presLayoutVars>
      </dgm:prSet>
      <dgm:spPr/>
      <dgm:t>
        <a:bodyPr/>
        <a:lstStyle/>
        <a:p>
          <a:endParaRPr lang="en-US"/>
        </a:p>
      </dgm:t>
    </dgm:pt>
    <dgm:pt modelId="{C67709A9-FD0F-45FD-B1DE-EFE05674B077}" type="pres">
      <dgm:prSet presAssocID="{91036161-0CB2-4159-B982-E632D067E829}" presName="Name13" presStyleLbl="parChTrans1D2" presStyleIdx="10" presStyleCnt="12"/>
      <dgm:spPr/>
      <dgm:t>
        <a:bodyPr/>
        <a:lstStyle/>
        <a:p>
          <a:endParaRPr lang="en-US"/>
        </a:p>
      </dgm:t>
    </dgm:pt>
    <dgm:pt modelId="{7A125916-5C39-4165-97CD-C723EFE4083E}" type="pres">
      <dgm:prSet presAssocID="{13D2C2A7-E137-4A3E-96F2-0AC880E30AA7}" presName="childText" presStyleLbl="bgAcc1" presStyleIdx="10" presStyleCnt="12">
        <dgm:presLayoutVars>
          <dgm:bulletEnabled val="1"/>
        </dgm:presLayoutVars>
      </dgm:prSet>
      <dgm:spPr/>
      <dgm:t>
        <a:bodyPr/>
        <a:lstStyle/>
        <a:p>
          <a:endParaRPr lang="en-US"/>
        </a:p>
      </dgm:t>
    </dgm:pt>
    <dgm:pt modelId="{E890D8F2-EEE2-4880-B3ED-8E84BC08F889}" type="pres">
      <dgm:prSet presAssocID="{6E49DED8-F80F-44C0-8349-199EF1CA8BA7}" presName="Name13" presStyleLbl="parChTrans1D2" presStyleIdx="11" presStyleCnt="12"/>
      <dgm:spPr/>
      <dgm:t>
        <a:bodyPr/>
        <a:lstStyle/>
        <a:p>
          <a:endParaRPr lang="en-US"/>
        </a:p>
      </dgm:t>
    </dgm:pt>
    <dgm:pt modelId="{B6B75ED8-A86F-431B-B698-D0123A7AAD03}" type="pres">
      <dgm:prSet presAssocID="{1BAC8C2B-D198-49D0-8E98-2897A018B2FD}" presName="childText" presStyleLbl="bgAcc1" presStyleIdx="11" presStyleCnt="12">
        <dgm:presLayoutVars>
          <dgm:bulletEnabled val="1"/>
        </dgm:presLayoutVars>
      </dgm:prSet>
      <dgm:spPr/>
      <dgm:t>
        <a:bodyPr/>
        <a:lstStyle/>
        <a:p>
          <a:endParaRPr lang="en-US"/>
        </a:p>
      </dgm:t>
    </dgm:pt>
  </dgm:ptLst>
  <dgm:cxnLst>
    <dgm:cxn modelId="{7952550C-4F17-4AFD-980D-7BA86A69EFB4}" type="presOf" srcId="{1BAC8C2B-D198-49D0-8E98-2897A018B2FD}" destId="{B6B75ED8-A86F-431B-B698-D0123A7AAD03}" srcOrd="0" destOrd="0" presId="urn:microsoft.com/office/officeart/2005/8/layout/hierarchy3"/>
    <dgm:cxn modelId="{DF830CF6-8505-421D-96D6-8F9B35886240}" srcId="{2296D0D0-AF75-4701-B81E-D6AF0F69C27D}" destId="{DD47F975-410C-4436-828C-7F3CF03C20C1}" srcOrd="3" destOrd="0" parTransId="{FCC59245-A60F-44BB-BB10-AE9261A90042}" sibTransId="{B0B6CD5A-17AA-488D-B8B8-7196DA0333C5}"/>
    <dgm:cxn modelId="{358C709D-60F0-4449-B6BF-009E28D4706C}" type="presOf" srcId="{629B809D-1F2C-4EF0-8AE0-A4A4D8F800EA}" destId="{764925E3-487D-4848-A109-130353E4A899}" srcOrd="0" destOrd="0" presId="urn:microsoft.com/office/officeart/2005/8/layout/hierarchy3"/>
    <dgm:cxn modelId="{E8C71AE9-0B8E-4A17-B7AA-F82560EF22B0}" type="presOf" srcId="{8B3D4F68-1B82-4C55-9FC4-3066176DA171}" destId="{57F93F8B-AA10-48AF-B061-728EC7964FF8}" srcOrd="0" destOrd="0" presId="urn:microsoft.com/office/officeart/2005/8/layout/hierarchy3"/>
    <dgm:cxn modelId="{660BCAFB-97CA-44F2-B127-61EEAE9E9C91}" type="presOf" srcId="{3997072B-8FC2-4C48-9C97-07EEE94401D0}" destId="{9971E415-05BB-4B63-9CA4-EA650D01C63E}" srcOrd="0" destOrd="0" presId="urn:microsoft.com/office/officeart/2005/8/layout/hierarchy3"/>
    <dgm:cxn modelId="{3FD571CE-6CEE-4FEA-BD42-D6E823EFD8E7}" srcId="{05FA4492-60B9-4BB6-98C4-C25FF55FDC70}" destId="{3A914DD5-73C3-4A6D-8217-9AE2F713A09E}" srcOrd="0" destOrd="0" parTransId="{272015CE-CF79-45DD-BD76-D897C7E4BCAE}" sibTransId="{AAFEF170-D4E8-4552-81CE-976DCE6295C7}"/>
    <dgm:cxn modelId="{6FBE7D1E-9E7B-4200-9FD3-096351BACF36}" type="presOf" srcId="{629B809D-1F2C-4EF0-8AE0-A4A4D8F800EA}" destId="{2E2B2CCA-BEE6-4D97-BEA7-D55E85AC73B3}" srcOrd="1" destOrd="0" presId="urn:microsoft.com/office/officeart/2005/8/layout/hierarchy3"/>
    <dgm:cxn modelId="{7E4777F7-D833-4DC1-A6A5-E998DBD6EA37}" type="presOf" srcId="{272015CE-CF79-45DD-BD76-D897C7E4BCAE}" destId="{E08CBB74-E6F7-4023-908A-1EF3C6359396}" srcOrd="0" destOrd="0" presId="urn:microsoft.com/office/officeart/2005/8/layout/hierarchy3"/>
    <dgm:cxn modelId="{02A2FDA8-ACB4-438C-9293-C2643CFAA3C7}" srcId="{629B809D-1F2C-4EF0-8AE0-A4A4D8F800EA}" destId="{8B3D4F68-1B82-4C55-9FC4-3066176DA171}" srcOrd="0" destOrd="0" parTransId="{BAC9FADC-30E6-479A-80E7-22B870C60D17}" sibTransId="{E1A5EF6C-4720-44D6-9D9C-E0DC6E435D4D}"/>
    <dgm:cxn modelId="{C6B53E38-46FC-44C3-B971-DD70DF5B9E2E}" srcId="{629B809D-1F2C-4EF0-8AE0-A4A4D8F800EA}" destId="{C807A617-18CD-4A71-AE7F-F48E3348E357}" srcOrd="1" destOrd="0" parTransId="{041FC696-08D3-4EA6-A580-F237BFDB7594}" sibTransId="{0134873F-A8D0-4D27-A550-BC35775FE404}"/>
    <dgm:cxn modelId="{86B5BA91-C4BB-4D42-A23A-C85900D3EB82}" type="presOf" srcId="{7F1E98FC-3EA4-41B5-B195-01356CC26A76}" destId="{80E3AFF7-2DA9-4719-8F15-4ED7CC1A3884}" srcOrd="0" destOrd="0" presId="urn:microsoft.com/office/officeart/2005/8/layout/hierarchy3"/>
    <dgm:cxn modelId="{DF04EF5D-D166-45D2-992B-DD13BA42663A}" srcId="{2296D0D0-AF75-4701-B81E-D6AF0F69C27D}" destId="{6E0D2446-DD98-41FE-86F0-F6F66DEBC406}" srcOrd="1" destOrd="0" parTransId="{8CB293D7-4851-4FB6-8DF2-269AB0B9126B}" sibTransId="{0DD321C0-0939-479C-8832-3E875CBE6B1C}"/>
    <dgm:cxn modelId="{D041A377-F9A4-4800-83C2-BB354DA4C13B}" type="presOf" srcId="{5BA812DB-D47A-471F-B6AD-79986A9BE8CC}" destId="{6EA0A128-2FF7-47E1-9A2D-581B7717D2AD}" srcOrd="0" destOrd="0" presId="urn:microsoft.com/office/officeart/2005/8/layout/hierarchy3"/>
    <dgm:cxn modelId="{62D2AE91-DF89-44D9-B7F9-CF14E0F5D887}" srcId="{2296D0D0-AF75-4701-B81E-D6AF0F69C27D}" destId="{05FA4492-60B9-4BB6-98C4-C25FF55FDC70}" srcOrd="2" destOrd="0" parTransId="{1F6922B9-C64E-4C2C-A5C5-FE174E8F83F1}" sibTransId="{F9A377B4-3AA9-4615-BFE2-84324A0F95C6}"/>
    <dgm:cxn modelId="{2744B9DF-D3BC-41CC-A50C-094592B891A6}" srcId="{6E0D2446-DD98-41FE-86F0-F6F66DEBC406}" destId="{F7E109F4-63F2-41AD-AB0E-2B1DC3D48090}" srcOrd="2" destOrd="0" parTransId="{1ED50FAD-3029-4001-9093-C474A050F402}" sibTransId="{DE6AC936-D309-4AB6-93CE-73B5C59B24FD}"/>
    <dgm:cxn modelId="{77C3AAA8-4E2F-44E4-B407-2BBB4BAFEE31}" srcId="{05FA4492-60B9-4BB6-98C4-C25FF55FDC70}" destId="{9EF74A46-1F40-4BDB-BA1B-FFD2827D3C66}" srcOrd="1" destOrd="0" parTransId="{2EB144A0-062D-432C-B19F-4FDCF11A4EBC}" sibTransId="{C5EDE9C5-F951-4D90-8439-DA5B34AC45A8}"/>
    <dgm:cxn modelId="{EB526EFA-B428-42AA-A213-02E1609E35B2}" srcId="{2296D0D0-AF75-4701-B81E-D6AF0F69C27D}" destId="{629B809D-1F2C-4EF0-8AE0-A4A4D8F800EA}" srcOrd="0" destOrd="0" parTransId="{C56C9E67-FB74-48CA-99CF-D13C0A889C2B}" sibTransId="{AC82EA4B-ADD4-4FA8-94A0-D374E5DAABE9}"/>
    <dgm:cxn modelId="{E4FBE369-821C-4965-9893-273A65A735C8}" type="presOf" srcId="{1380E452-2486-44EE-8A9C-6F9FB001C8F0}" destId="{9560B8D4-E791-4FDB-9C78-77EB9BB2367C}" srcOrd="0" destOrd="0" presId="urn:microsoft.com/office/officeart/2005/8/layout/hierarchy3"/>
    <dgm:cxn modelId="{D7638CA8-20E6-4DDF-A1DB-F56849C9DD6A}" type="presOf" srcId="{13D2C2A7-E137-4A3E-96F2-0AC880E30AA7}" destId="{7A125916-5C39-4165-97CD-C723EFE4083E}" srcOrd="0" destOrd="0" presId="urn:microsoft.com/office/officeart/2005/8/layout/hierarchy3"/>
    <dgm:cxn modelId="{957F33D7-8604-47D0-8AF6-19DF1846DF80}" type="presOf" srcId="{C807A617-18CD-4A71-AE7F-F48E3348E357}" destId="{5587DE9C-7CE0-4D13-BE74-9CA3F81B4800}" srcOrd="0" destOrd="0" presId="urn:microsoft.com/office/officeart/2005/8/layout/hierarchy3"/>
    <dgm:cxn modelId="{9FB1715E-1CAA-4139-BB12-12C984F9ECFF}" srcId="{DD47F975-410C-4436-828C-7F3CF03C20C1}" destId="{1BAC8C2B-D198-49D0-8E98-2897A018B2FD}" srcOrd="2" destOrd="0" parTransId="{6E49DED8-F80F-44C0-8349-199EF1CA8BA7}" sibTransId="{08A6E9E6-099F-4784-837A-50038C48E63B}"/>
    <dgm:cxn modelId="{A485357A-C44A-4F5C-B73C-027B89A56568}" type="presOf" srcId="{1706FF04-FC83-44AF-8171-9D1B56958315}" destId="{ABE03B28-7BD9-4D61-A0E1-61E07AF06978}" srcOrd="0" destOrd="0" presId="urn:microsoft.com/office/officeart/2005/8/layout/hierarchy3"/>
    <dgm:cxn modelId="{359DF76E-6416-4C82-AAB3-3D0332F4188C}" type="presOf" srcId="{9710744A-7644-4AD1-AC19-86D744E06018}" destId="{CB402A9F-206B-4ED8-98BA-9DD9078F6360}" srcOrd="0" destOrd="0" presId="urn:microsoft.com/office/officeart/2005/8/layout/hierarchy3"/>
    <dgm:cxn modelId="{8DF78E95-3A06-462F-B41F-0F4FA2BA7581}" type="presOf" srcId="{9EF74A46-1F40-4BDB-BA1B-FFD2827D3C66}" destId="{4F1619BB-BF97-4395-8675-33D011D4EA16}" srcOrd="0" destOrd="0" presId="urn:microsoft.com/office/officeart/2005/8/layout/hierarchy3"/>
    <dgm:cxn modelId="{28DE033B-3C1C-47CA-9727-3AF424A138B8}" type="presOf" srcId="{91036161-0CB2-4159-B982-E632D067E829}" destId="{C67709A9-FD0F-45FD-B1DE-EFE05674B077}" srcOrd="0" destOrd="0" presId="urn:microsoft.com/office/officeart/2005/8/layout/hierarchy3"/>
    <dgm:cxn modelId="{4548C7D2-10FB-4273-855D-209E160C433F}" type="presOf" srcId="{1ED50FAD-3029-4001-9093-C474A050F402}" destId="{F03AE270-73A0-4FB3-99DB-9B1E4930C6AE}" srcOrd="0" destOrd="0" presId="urn:microsoft.com/office/officeart/2005/8/layout/hierarchy3"/>
    <dgm:cxn modelId="{B24A2C59-A837-40B9-AD21-E6B4EB8BA258}" type="presOf" srcId="{6E49DED8-F80F-44C0-8349-199EF1CA8BA7}" destId="{E890D8F2-EEE2-4880-B3ED-8E84BC08F889}" srcOrd="0" destOrd="0" presId="urn:microsoft.com/office/officeart/2005/8/layout/hierarchy3"/>
    <dgm:cxn modelId="{D96976F3-5ADA-4449-8125-6C6688DAD021}" type="presOf" srcId="{0A37F394-EA59-420E-B6E9-CB52E551B5D5}" destId="{7754D17A-27F5-42AE-BDA7-00239143C8F1}" srcOrd="0" destOrd="0" presId="urn:microsoft.com/office/officeart/2005/8/layout/hierarchy3"/>
    <dgm:cxn modelId="{5FB08F7D-319A-4C2E-8035-C4559BB90B7F}" srcId="{DD47F975-410C-4436-828C-7F3CF03C20C1}" destId="{0A37F394-EA59-420E-B6E9-CB52E551B5D5}" srcOrd="0" destOrd="0" parTransId="{6185A86B-5ED5-47F6-AE9A-698DBBC36D72}" sibTransId="{E79E84E6-53D5-4E90-A5F6-37B8747477F4}"/>
    <dgm:cxn modelId="{6426ACB1-ED13-4240-9B95-5E0B6F8BBC40}" type="presOf" srcId="{3A914DD5-73C3-4A6D-8217-9AE2F713A09E}" destId="{D60FC011-F48C-4CB6-815F-6C000B895A9E}" srcOrd="0" destOrd="0" presId="urn:microsoft.com/office/officeart/2005/8/layout/hierarchy3"/>
    <dgm:cxn modelId="{51CD73A9-AAB2-45D7-A07E-D3BD601615CE}" type="presOf" srcId="{6185A86B-5ED5-47F6-AE9A-698DBBC36D72}" destId="{7A60D185-A1EE-40EB-A240-8F2A075040A7}" srcOrd="0" destOrd="0" presId="urn:microsoft.com/office/officeart/2005/8/layout/hierarchy3"/>
    <dgm:cxn modelId="{7D07B7A9-B007-4D34-9D7C-D32F999EEBFD}" type="presOf" srcId="{DD47F975-410C-4436-828C-7F3CF03C20C1}" destId="{F142250E-6680-4BD4-9353-A032DE86B783}" srcOrd="1" destOrd="0" presId="urn:microsoft.com/office/officeart/2005/8/layout/hierarchy3"/>
    <dgm:cxn modelId="{229F1BD9-B032-4C46-9408-B506020CB251}" type="presOf" srcId="{DD47F975-410C-4436-828C-7F3CF03C20C1}" destId="{2AB2A9CA-3869-470A-B76E-1CE19BF7AEED}" srcOrd="0" destOrd="0" presId="urn:microsoft.com/office/officeart/2005/8/layout/hierarchy3"/>
    <dgm:cxn modelId="{E0B6B58C-15F8-485F-82FD-30D0918B51A6}" srcId="{6E0D2446-DD98-41FE-86F0-F6F66DEBC406}" destId="{A4109119-5CC5-4522-9FEA-C9D82EBE26C6}" srcOrd="0" destOrd="0" parTransId="{1706FF04-FC83-44AF-8171-9D1B56958315}" sibTransId="{6BF62743-82A3-4E03-A324-D4C41BF0CB4A}"/>
    <dgm:cxn modelId="{B188B8E3-DF74-4DEC-B78E-BA00C62EF0B3}" type="presOf" srcId="{BAC9FADC-30E6-479A-80E7-22B870C60D17}" destId="{A3B369CB-E8AD-47C6-8ACA-26AB6F2F59B1}" srcOrd="0" destOrd="0" presId="urn:microsoft.com/office/officeart/2005/8/layout/hierarchy3"/>
    <dgm:cxn modelId="{20D6F5BB-8727-4411-9777-60B56C202187}" type="presOf" srcId="{B93C32F1-5CB2-45CD-86A5-C09F707A5797}" destId="{9749513D-9262-471A-8D63-90F0FB6A7A49}" srcOrd="0" destOrd="0" presId="urn:microsoft.com/office/officeart/2005/8/layout/hierarchy3"/>
    <dgm:cxn modelId="{9A57BD2B-F9DA-4524-9F6F-AE2E1F72F01D}" type="presOf" srcId="{A4109119-5CC5-4522-9FEA-C9D82EBE26C6}" destId="{84F30845-431B-438F-9472-ED084345A878}" srcOrd="0" destOrd="0" presId="urn:microsoft.com/office/officeart/2005/8/layout/hierarchy3"/>
    <dgm:cxn modelId="{072C5B39-8CD4-4764-8372-D7B7E7E569EE}" srcId="{629B809D-1F2C-4EF0-8AE0-A4A4D8F800EA}" destId="{7F1E98FC-3EA4-41B5-B195-01356CC26A76}" srcOrd="2" destOrd="0" parTransId="{3997072B-8FC2-4C48-9C97-07EEE94401D0}" sibTransId="{15A0D968-155F-4AE2-B421-93B81BE0B102}"/>
    <dgm:cxn modelId="{C0A2734E-2DEC-4C43-9AB1-DE03C08E47B6}" type="presOf" srcId="{F7E109F4-63F2-41AD-AB0E-2B1DC3D48090}" destId="{04047F2F-D448-4812-91E2-FB3F6FB1CAD0}" srcOrd="0" destOrd="0" presId="urn:microsoft.com/office/officeart/2005/8/layout/hierarchy3"/>
    <dgm:cxn modelId="{F762D8B8-DF35-47D6-9107-C631453E189D}" srcId="{DD47F975-410C-4436-828C-7F3CF03C20C1}" destId="{13D2C2A7-E137-4A3E-96F2-0AC880E30AA7}" srcOrd="1" destOrd="0" parTransId="{91036161-0CB2-4159-B982-E632D067E829}" sibTransId="{0BF0301E-1118-4251-ABCF-9A4493770C5C}"/>
    <dgm:cxn modelId="{93F3018D-DD99-42B7-A643-D9A24E039F2B}" type="presOf" srcId="{2EB144A0-062D-432C-B19F-4FDCF11A4EBC}" destId="{128789B6-1C8A-4643-B273-511F7BAA5BF5}" srcOrd="0" destOrd="0" presId="urn:microsoft.com/office/officeart/2005/8/layout/hierarchy3"/>
    <dgm:cxn modelId="{60B2E414-FFD3-4245-9F38-8E16CF1D1447}" type="presOf" srcId="{6E0D2446-DD98-41FE-86F0-F6F66DEBC406}" destId="{5F73A594-5E0E-4B79-AEFD-B7CE95494858}" srcOrd="0" destOrd="0" presId="urn:microsoft.com/office/officeart/2005/8/layout/hierarchy3"/>
    <dgm:cxn modelId="{203A591A-3C68-44A2-A127-05DEC8FBE251}" srcId="{05FA4492-60B9-4BB6-98C4-C25FF55FDC70}" destId="{5BA812DB-D47A-471F-B6AD-79986A9BE8CC}" srcOrd="2" destOrd="0" parTransId="{1380E452-2486-44EE-8A9C-6F9FB001C8F0}" sibTransId="{89A3FE1B-75BB-4454-A361-D89D05D35663}"/>
    <dgm:cxn modelId="{1D07D98E-87FC-42CD-BCB0-BB4AA6A3FEF8}" type="presOf" srcId="{041FC696-08D3-4EA6-A580-F237BFDB7594}" destId="{98570859-EB75-4E61-80F8-AB57DFFDD490}" srcOrd="0" destOrd="0" presId="urn:microsoft.com/office/officeart/2005/8/layout/hierarchy3"/>
    <dgm:cxn modelId="{3BEF9900-1344-4328-A1FC-D6F9C6E900B4}" type="presOf" srcId="{05FA4492-60B9-4BB6-98C4-C25FF55FDC70}" destId="{24F0D3B9-54F2-4D00-A3DC-3CC9A5225F0B}" srcOrd="1" destOrd="0" presId="urn:microsoft.com/office/officeart/2005/8/layout/hierarchy3"/>
    <dgm:cxn modelId="{23EF9522-F8B5-450C-8919-6A662AEB3B37}" type="presOf" srcId="{05FA4492-60B9-4BB6-98C4-C25FF55FDC70}" destId="{DB3B7E48-F363-4FFA-828B-599218835725}" srcOrd="0" destOrd="0" presId="urn:microsoft.com/office/officeart/2005/8/layout/hierarchy3"/>
    <dgm:cxn modelId="{FA384492-7D2D-47B2-86EB-2E1A35E9F48C}" srcId="{6E0D2446-DD98-41FE-86F0-F6F66DEBC406}" destId="{B93C32F1-5CB2-45CD-86A5-C09F707A5797}" srcOrd="1" destOrd="0" parTransId="{9710744A-7644-4AD1-AC19-86D744E06018}" sibTransId="{959C08F4-1AEA-4BF6-9DA3-49A541195169}"/>
    <dgm:cxn modelId="{6AD17E80-040E-43E4-AA7B-AC9442C475E9}" type="presOf" srcId="{6E0D2446-DD98-41FE-86F0-F6F66DEBC406}" destId="{F548ED69-81E6-402D-ADF9-9F78FC53A4AB}" srcOrd="1" destOrd="0" presId="urn:microsoft.com/office/officeart/2005/8/layout/hierarchy3"/>
    <dgm:cxn modelId="{BAF730C0-FA4A-42C8-9D31-0A04583D2276}" type="presOf" srcId="{2296D0D0-AF75-4701-B81E-D6AF0F69C27D}" destId="{4FC8837A-B92D-4967-9F34-1A7A23291ED9}" srcOrd="0" destOrd="0" presId="urn:microsoft.com/office/officeart/2005/8/layout/hierarchy3"/>
    <dgm:cxn modelId="{F398CAB7-7D17-46A0-BFB0-7840789C7451}" type="presParOf" srcId="{4FC8837A-B92D-4967-9F34-1A7A23291ED9}" destId="{1508D20A-CD75-4D93-B282-93BA0EEC00C7}" srcOrd="0" destOrd="0" presId="urn:microsoft.com/office/officeart/2005/8/layout/hierarchy3"/>
    <dgm:cxn modelId="{03C48A6A-E0B5-4AF3-9BE1-FDC7A5455E4F}" type="presParOf" srcId="{1508D20A-CD75-4D93-B282-93BA0EEC00C7}" destId="{755632CE-6610-45A7-A0F3-7A74E2068B84}" srcOrd="0" destOrd="0" presId="urn:microsoft.com/office/officeart/2005/8/layout/hierarchy3"/>
    <dgm:cxn modelId="{0600F6C4-43D8-474B-AAD0-8D259FECB514}" type="presParOf" srcId="{755632CE-6610-45A7-A0F3-7A74E2068B84}" destId="{764925E3-487D-4848-A109-130353E4A899}" srcOrd="0" destOrd="0" presId="urn:microsoft.com/office/officeart/2005/8/layout/hierarchy3"/>
    <dgm:cxn modelId="{FB1D7E63-51F5-416A-B248-59F292B6BEB2}" type="presParOf" srcId="{755632CE-6610-45A7-A0F3-7A74E2068B84}" destId="{2E2B2CCA-BEE6-4D97-BEA7-D55E85AC73B3}" srcOrd="1" destOrd="0" presId="urn:microsoft.com/office/officeart/2005/8/layout/hierarchy3"/>
    <dgm:cxn modelId="{75939FCE-CD1E-4660-8100-862B8CA2A5ED}" type="presParOf" srcId="{1508D20A-CD75-4D93-B282-93BA0EEC00C7}" destId="{1E3F5745-43DD-454E-94ED-E7C8D95D765E}" srcOrd="1" destOrd="0" presId="urn:microsoft.com/office/officeart/2005/8/layout/hierarchy3"/>
    <dgm:cxn modelId="{D35C70BD-96D5-443E-9805-2C6D17259053}" type="presParOf" srcId="{1E3F5745-43DD-454E-94ED-E7C8D95D765E}" destId="{A3B369CB-E8AD-47C6-8ACA-26AB6F2F59B1}" srcOrd="0" destOrd="0" presId="urn:microsoft.com/office/officeart/2005/8/layout/hierarchy3"/>
    <dgm:cxn modelId="{B36EE0D4-D3FB-4A2A-9C91-DB78F81FDC98}" type="presParOf" srcId="{1E3F5745-43DD-454E-94ED-E7C8D95D765E}" destId="{57F93F8B-AA10-48AF-B061-728EC7964FF8}" srcOrd="1" destOrd="0" presId="urn:microsoft.com/office/officeart/2005/8/layout/hierarchy3"/>
    <dgm:cxn modelId="{9191C66A-1831-4F04-BB44-2848E0C25437}" type="presParOf" srcId="{1E3F5745-43DD-454E-94ED-E7C8D95D765E}" destId="{98570859-EB75-4E61-80F8-AB57DFFDD490}" srcOrd="2" destOrd="0" presId="urn:microsoft.com/office/officeart/2005/8/layout/hierarchy3"/>
    <dgm:cxn modelId="{A57D6132-E0C0-46A0-A5B7-C6A2C1E7CE78}" type="presParOf" srcId="{1E3F5745-43DD-454E-94ED-E7C8D95D765E}" destId="{5587DE9C-7CE0-4D13-BE74-9CA3F81B4800}" srcOrd="3" destOrd="0" presId="urn:microsoft.com/office/officeart/2005/8/layout/hierarchy3"/>
    <dgm:cxn modelId="{C3C8335D-CAC5-4866-82F0-FDEA7220A61F}" type="presParOf" srcId="{1E3F5745-43DD-454E-94ED-E7C8D95D765E}" destId="{9971E415-05BB-4B63-9CA4-EA650D01C63E}" srcOrd="4" destOrd="0" presId="urn:microsoft.com/office/officeart/2005/8/layout/hierarchy3"/>
    <dgm:cxn modelId="{4094B64A-6C64-4CA3-9299-20F8BC8A8CC6}" type="presParOf" srcId="{1E3F5745-43DD-454E-94ED-E7C8D95D765E}" destId="{80E3AFF7-2DA9-4719-8F15-4ED7CC1A3884}" srcOrd="5" destOrd="0" presId="urn:microsoft.com/office/officeart/2005/8/layout/hierarchy3"/>
    <dgm:cxn modelId="{1D84D79C-BB4E-4BB2-A4F3-BB18BBE05C23}" type="presParOf" srcId="{4FC8837A-B92D-4967-9F34-1A7A23291ED9}" destId="{91450549-D1A6-465F-91CF-A2CC8343E161}" srcOrd="1" destOrd="0" presId="urn:microsoft.com/office/officeart/2005/8/layout/hierarchy3"/>
    <dgm:cxn modelId="{1F764F53-4008-48F7-96F2-87E725D1A230}" type="presParOf" srcId="{91450549-D1A6-465F-91CF-A2CC8343E161}" destId="{BFD75272-FB89-4F14-B15D-98D580FABEB0}" srcOrd="0" destOrd="0" presId="urn:microsoft.com/office/officeart/2005/8/layout/hierarchy3"/>
    <dgm:cxn modelId="{A88E19F2-9822-4D47-AEAD-269AED8C22F7}" type="presParOf" srcId="{BFD75272-FB89-4F14-B15D-98D580FABEB0}" destId="{5F73A594-5E0E-4B79-AEFD-B7CE95494858}" srcOrd="0" destOrd="0" presId="urn:microsoft.com/office/officeart/2005/8/layout/hierarchy3"/>
    <dgm:cxn modelId="{6F590FAA-A19F-4421-8B88-9CA4E3566FE7}" type="presParOf" srcId="{BFD75272-FB89-4F14-B15D-98D580FABEB0}" destId="{F548ED69-81E6-402D-ADF9-9F78FC53A4AB}" srcOrd="1" destOrd="0" presId="urn:microsoft.com/office/officeart/2005/8/layout/hierarchy3"/>
    <dgm:cxn modelId="{7434DB24-72E1-454E-B65A-DCA83F5F9812}" type="presParOf" srcId="{91450549-D1A6-465F-91CF-A2CC8343E161}" destId="{86B478C0-6D49-484E-A53E-DE2E2A8A5740}" srcOrd="1" destOrd="0" presId="urn:microsoft.com/office/officeart/2005/8/layout/hierarchy3"/>
    <dgm:cxn modelId="{4E969C30-D93D-4414-AF8A-13E28EABD041}" type="presParOf" srcId="{86B478C0-6D49-484E-A53E-DE2E2A8A5740}" destId="{ABE03B28-7BD9-4D61-A0E1-61E07AF06978}" srcOrd="0" destOrd="0" presId="urn:microsoft.com/office/officeart/2005/8/layout/hierarchy3"/>
    <dgm:cxn modelId="{F612B14A-60EE-4154-A9C0-7F555EEA270C}" type="presParOf" srcId="{86B478C0-6D49-484E-A53E-DE2E2A8A5740}" destId="{84F30845-431B-438F-9472-ED084345A878}" srcOrd="1" destOrd="0" presId="urn:microsoft.com/office/officeart/2005/8/layout/hierarchy3"/>
    <dgm:cxn modelId="{E260941B-FCD5-4FC5-8885-6AACF2CF21A6}" type="presParOf" srcId="{86B478C0-6D49-484E-A53E-DE2E2A8A5740}" destId="{CB402A9F-206B-4ED8-98BA-9DD9078F6360}" srcOrd="2" destOrd="0" presId="urn:microsoft.com/office/officeart/2005/8/layout/hierarchy3"/>
    <dgm:cxn modelId="{DCC5C5A1-4517-4F6E-98B6-A943D94908DB}" type="presParOf" srcId="{86B478C0-6D49-484E-A53E-DE2E2A8A5740}" destId="{9749513D-9262-471A-8D63-90F0FB6A7A49}" srcOrd="3" destOrd="0" presId="urn:microsoft.com/office/officeart/2005/8/layout/hierarchy3"/>
    <dgm:cxn modelId="{96B8DE1E-5110-4F5E-B500-14EA6D397F0F}" type="presParOf" srcId="{86B478C0-6D49-484E-A53E-DE2E2A8A5740}" destId="{F03AE270-73A0-4FB3-99DB-9B1E4930C6AE}" srcOrd="4" destOrd="0" presId="urn:microsoft.com/office/officeart/2005/8/layout/hierarchy3"/>
    <dgm:cxn modelId="{F56CC24C-6419-4962-81C1-BF683E51320C}" type="presParOf" srcId="{86B478C0-6D49-484E-A53E-DE2E2A8A5740}" destId="{04047F2F-D448-4812-91E2-FB3F6FB1CAD0}" srcOrd="5" destOrd="0" presId="urn:microsoft.com/office/officeart/2005/8/layout/hierarchy3"/>
    <dgm:cxn modelId="{CBBAF279-5AA7-4A9F-9F25-D9266AB414BE}" type="presParOf" srcId="{4FC8837A-B92D-4967-9F34-1A7A23291ED9}" destId="{AC05F869-2A6C-4E71-9CEF-72009BBC5C07}" srcOrd="2" destOrd="0" presId="urn:microsoft.com/office/officeart/2005/8/layout/hierarchy3"/>
    <dgm:cxn modelId="{E15B8E41-0063-4868-99E0-980EF8AB61CF}" type="presParOf" srcId="{AC05F869-2A6C-4E71-9CEF-72009BBC5C07}" destId="{6F272764-EC46-4257-B66C-FE9A9AB561A7}" srcOrd="0" destOrd="0" presId="urn:microsoft.com/office/officeart/2005/8/layout/hierarchy3"/>
    <dgm:cxn modelId="{A44D3F36-0B6A-4ADB-BB86-D5500DA5096A}" type="presParOf" srcId="{6F272764-EC46-4257-B66C-FE9A9AB561A7}" destId="{DB3B7E48-F363-4FFA-828B-599218835725}" srcOrd="0" destOrd="0" presId="urn:microsoft.com/office/officeart/2005/8/layout/hierarchy3"/>
    <dgm:cxn modelId="{F150131A-EA17-456D-83FA-B177B81396A3}" type="presParOf" srcId="{6F272764-EC46-4257-B66C-FE9A9AB561A7}" destId="{24F0D3B9-54F2-4D00-A3DC-3CC9A5225F0B}" srcOrd="1" destOrd="0" presId="urn:microsoft.com/office/officeart/2005/8/layout/hierarchy3"/>
    <dgm:cxn modelId="{10F00940-F640-4BAE-B348-248B2F29B926}" type="presParOf" srcId="{AC05F869-2A6C-4E71-9CEF-72009BBC5C07}" destId="{9AF0790D-BBF3-4F5F-A82F-5BB179692BA8}" srcOrd="1" destOrd="0" presId="urn:microsoft.com/office/officeart/2005/8/layout/hierarchy3"/>
    <dgm:cxn modelId="{4EF02A37-7C12-482A-A359-BBA4A63A321E}" type="presParOf" srcId="{9AF0790D-BBF3-4F5F-A82F-5BB179692BA8}" destId="{E08CBB74-E6F7-4023-908A-1EF3C6359396}" srcOrd="0" destOrd="0" presId="urn:microsoft.com/office/officeart/2005/8/layout/hierarchy3"/>
    <dgm:cxn modelId="{5311BAEC-EAA7-4616-B21F-ACE265316DA9}" type="presParOf" srcId="{9AF0790D-BBF3-4F5F-A82F-5BB179692BA8}" destId="{D60FC011-F48C-4CB6-815F-6C000B895A9E}" srcOrd="1" destOrd="0" presId="urn:microsoft.com/office/officeart/2005/8/layout/hierarchy3"/>
    <dgm:cxn modelId="{452FE4CD-724D-4D95-AAB4-3B8F2E0F68A7}" type="presParOf" srcId="{9AF0790D-BBF3-4F5F-A82F-5BB179692BA8}" destId="{128789B6-1C8A-4643-B273-511F7BAA5BF5}" srcOrd="2" destOrd="0" presId="urn:microsoft.com/office/officeart/2005/8/layout/hierarchy3"/>
    <dgm:cxn modelId="{79770FB9-FF1B-464E-9201-B0ED7B69ACDE}" type="presParOf" srcId="{9AF0790D-BBF3-4F5F-A82F-5BB179692BA8}" destId="{4F1619BB-BF97-4395-8675-33D011D4EA16}" srcOrd="3" destOrd="0" presId="urn:microsoft.com/office/officeart/2005/8/layout/hierarchy3"/>
    <dgm:cxn modelId="{03B60639-0591-446C-BBD3-91B1DACE032D}" type="presParOf" srcId="{9AF0790D-BBF3-4F5F-A82F-5BB179692BA8}" destId="{9560B8D4-E791-4FDB-9C78-77EB9BB2367C}" srcOrd="4" destOrd="0" presId="urn:microsoft.com/office/officeart/2005/8/layout/hierarchy3"/>
    <dgm:cxn modelId="{B683BFE5-9D92-42F0-936F-338072C395B7}" type="presParOf" srcId="{9AF0790D-BBF3-4F5F-A82F-5BB179692BA8}" destId="{6EA0A128-2FF7-47E1-9A2D-581B7717D2AD}" srcOrd="5" destOrd="0" presId="urn:microsoft.com/office/officeart/2005/8/layout/hierarchy3"/>
    <dgm:cxn modelId="{5731C605-AA7B-4278-BBE4-35145021E896}" type="presParOf" srcId="{4FC8837A-B92D-4967-9F34-1A7A23291ED9}" destId="{ADC68C18-C37B-4EE8-87E5-988250B7A161}" srcOrd="3" destOrd="0" presId="urn:microsoft.com/office/officeart/2005/8/layout/hierarchy3"/>
    <dgm:cxn modelId="{2AD426C7-2E55-44BD-AD52-6328589C35FE}" type="presParOf" srcId="{ADC68C18-C37B-4EE8-87E5-988250B7A161}" destId="{F7AC9FE2-CD5F-4433-A7B6-5073A75405E4}" srcOrd="0" destOrd="0" presId="urn:microsoft.com/office/officeart/2005/8/layout/hierarchy3"/>
    <dgm:cxn modelId="{9B0E064B-5C28-4361-8CDB-36E23E679A34}" type="presParOf" srcId="{F7AC9FE2-CD5F-4433-A7B6-5073A75405E4}" destId="{2AB2A9CA-3869-470A-B76E-1CE19BF7AEED}" srcOrd="0" destOrd="0" presId="urn:microsoft.com/office/officeart/2005/8/layout/hierarchy3"/>
    <dgm:cxn modelId="{82BD52AC-F815-4437-9900-3AF394DDE3C5}" type="presParOf" srcId="{F7AC9FE2-CD5F-4433-A7B6-5073A75405E4}" destId="{F142250E-6680-4BD4-9353-A032DE86B783}" srcOrd="1" destOrd="0" presId="urn:microsoft.com/office/officeart/2005/8/layout/hierarchy3"/>
    <dgm:cxn modelId="{15EDAB85-C61B-4CAB-91DC-5EE99CDAC4DF}" type="presParOf" srcId="{ADC68C18-C37B-4EE8-87E5-988250B7A161}" destId="{38DFB571-7D57-4564-B7CB-CA256A3A9882}" srcOrd="1" destOrd="0" presId="urn:microsoft.com/office/officeart/2005/8/layout/hierarchy3"/>
    <dgm:cxn modelId="{004EF761-27D0-4609-B9AD-8A53E071437D}" type="presParOf" srcId="{38DFB571-7D57-4564-B7CB-CA256A3A9882}" destId="{7A60D185-A1EE-40EB-A240-8F2A075040A7}" srcOrd="0" destOrd="0" presId="urn:microsoft.com/office/officeart/2005/8/layout/hierarchy3"/>
    <dgm:cxn modelId="{625F573D-DCE7-487B-8A7E-C14203EDB36F}" type="presParOf" srcId="{38DFB571-7D57-4564-B7CB-CA256A3A9882}" destId="{7754D17A-27F5-42AE-BDA7-00239143C8F1}" srcOrd="1" destOrd="0" presId="urn:microsoft.com/office/officeart/2005/8/layout/hierarchy3"/>
    <dgm:cxn modelId="{59F8866C-70C4-448A-BC35-1D235E52256C}" type="presParOf" srcId="{38DFB571-7D57-4564-B7CB-CA256A3A9882}" destId="{C67709A9-FD0F-45FD-B1DE-EFE05674B077}" srcOrd="2" destOrd="0" presId="urn:microsoft.com/office/officeart/2005/8/layout/hierarchy3"/>
    <dgm:cxn modelId="{8657D3F7-7302-49FD-89C3-0C3C81CD52F2}" type="presParOf" srcId="{38DFB571-7D57-4564-B7CB-CA256A3A9882}" destId="{7A125916-5C39-4165-97CD-C723EFE4083E}" srcOrd="3" destOrd="0" presId="urn:microsoft.com/office/officeart/2005/8/layout/hierarchy3"/>
    <dgm:cxn modelId="{2A54436B-4DE2-4D56-A9EA-C9FABEB0A9B3}" type="presParOf" srcId="{38DFB571-7D57-4564-B7CB-CA256A3A9882}" destId="{E890D8F2-EEE2-4880-B3ED-8E84BC08F889}" srcOrd="4" destOrd="0" presId="urn:microsoft.com/office/officeart/2005/8/layout/hierarchy3"/>
    <dgm:cxn modelId="{686E2E47-89A7-472C-A878-9EECA35C7B0E}" type="presParOf" srcId="{38DFB571-7D57-4564-B7CB-CA256A3A9882}" destId="{B6B75ED8-A86F-431B-B698-D0123A7AAD03}" srcOrd="5" destOrd="0" presId="urn:microsoft.com/office/officeart/2005/8/layout/hierarchy3"/>
  </dgm:cxnLst>
  <dgm:bg/>
  <dgm:whole/>
</dgm:dataModel>
</file>

<file path=ppt/diagrams/layout1.xml><?xml version="1.0" encoding="utf-8"?>
<dgm:layoutDef xmlns:dgm="http://schemas.openxmlformats.org/drawingml/2006/diagram" xmlns:a="http://schemas.openxmlformats.org/drawingml/2006/main" uniqueId="urn:microsoft.com/office/officeart/2005/8/layout/venn2">
  <dgm:title val=""/>
  <dgm:desc val=""/>
  <dgm:catLst>
    <dgm:cat type="relationship" pri="30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resizeHandles val="exact"/>
    </dgm:varLst>
    <dgm:alg type="composite">
      <dgm:param type="ar" val="1"/>
    </dgm:alg>
    <dgm:shape xmlns:r="http://schemas.openxmlformats.org/officeDocument/2006/relationships" r:blip="">
      <dgm:adjLst/>
    </dgm:shape>
    <dgm:presOf/>
    <dgm:choose name="Name1">
      <dgm:if name="Name2" axis="ch" ptType="node" func="cnt" op="lte" val="3">
        <dgm:constrLst>
          <dgm:constr type="w" for="ch" forName="comp1" refType="w"/>
          <dgm:constr type="h" for="ch" forName="comp1" refType="w" refFor="ch" refForName="comp1"/>
          <dgm:constr type="w" for="ch" forName="comp2" refType="w" fact="0.75"/>
          <dgm:constr type="h" for="ch" forName="comp2" refType="w" refFor="ch" refForName="comp2"/>
          <dgm:constr type="ctrX" for="ch" forName="comp2" refType="ctrX" refFor="ch" refForName="comp1"/>
          <dgm:constr type="b" for="ch" forName="comp2" refType="b" refFor="ch" refForName="comp1"/>
          <dgm:constr type="w" for="ch" forName="comp3" refType="w" fact="0.5"/>
          <dgm:constr type="h" for="ch" forName="comp3" refType="w" refFor="ch" refForName="comp3"/>
          <dgm:constr type="ctrX" for="ch" forName="comp3" refType="ctrX" refFor="ch" refForName="comp1"/>
          <dgm:constr type="b" for="ch" forName="comp3" refType="b" refFor="ch" refForName="comp1"/>
          <dgm:constr type="primFontSz" for="des" ptType="node" op="equ" val="65"/>
        </dgm:constrLst>
      </dgm:if>
      <dgm:if name="Name3" axis="ch" ptType="node" func="cnt" op="equ" val="4">
        <dgm:constrLst>
          <dgm:constr type="w" for="ch" forName="comp1" refType="w"/>
          <dgm:constr type="h" for="ch" forName="comp1" refType="w" refFor="ch" refForName="comp1"/>
          <dgm:constr type="w" for="ch" forName="comp2" refType="w" fact="0.8"/>
          <dgm:constr type="h" for="ch" forName="comp2" refType="w" refFor="ch" refForName="comp2"/>
          <dgm:constr type="ctrX" for="ch" forName="comp2" refType="ctrX" refFor="ch" refForName="comp1"/>
          <dgm:constr type="b" for="ch" forName="comp2" refType="b" refFor="ch" refForName="comp1"/>
          <dgm:constr type="w" for="ch" forName="comp3" refType="w" fact="0.6"/>
          <dgm:constr type="h" for="ch" forName="comp3" refType="w" refFor="ch" refForName="comp3"/>
          <dgm:constr type="ctrX" for="ch" forName="comp3" refType="ctrX" refFor="ch" refForName="comp1"/>
          <dgm:constr type="b" for="ch" forName="comp3" refType="b" refFor="ch" refForName="comp1"/>
          <dgm:constr type="w" for="ch" forName="comp4" refType="w" fact="0.4"/>
          <dgm:constr type="h" for="ch" forName="comp4" refType="w" refFor="ch" refForName="comp4"/>
          <dgm:constr type="ctrX" for="ch" forName="comp4" refType="ctrX" refFor="ch" refForName="comp1"/>
          <dgm:constr type="b" for="ch" forName="comp4" refType="b" refFor="ch" refForName="comp1"/>
          <dgm:constr type="primFontSz" for="des" ptType="node" op="equ" val="65"/>
        </dgm:constrLst>
      </dgm:if>
      <dgm:else name="Name4">
        <dgm:constrLst>
          <dgm:constr type="w" for="ch" forName="comp1" refType="w"/>
          <dgm:constr type="h" for="ch" forName="comp1" refType="w" refFor="ch" refForName="comp1"/>
          <dgm:constr type="w" for="ch" forName="comp2" refType="w" fact="0.85"/>
          <dgm:constr type="h" for="ch" forName="comp2" refType="w" refFor="ch" refForName="comp2"/>
          <dgm:constr type="ctrX" for="ch" forName="comp2" refType="ctrX" refFor="ch" refForName="comp1"/>
          <dgm:constr type="b" for="ch" forName="comp2" refType="b" refFor="ch" refForName="comp1"/>
          <dgm:constr type="w" for="ch" forName="comp3" refType="w" fact="0.7"/>
          <dgm:constr type="h" for="ch" forName="comp3" refType="w" refFor="ch" refForName="comp3"/>
          <dgm:constr type="ctrX" for="ch" forName="comp3" refType="ctrX" refFor="ch" refForName="comp1"/>
          <dgm:constr type="b" for="ch" forName="comp3" refType="b" refFor="ch" refForName="comp1"/>
          <dgm:constr type="w" for="ch" forName="comp4" refType="w" fact="0.55"/>
          <dgm:constr type="h" for="ch" forName="comp4" refType="w" refFor="ch" refForName="comp4"/>
          <dgm:constr type="ctrX" for="ch" forName="comp4" refType="ctrX" refFor="ch" refForName="comp1"/>
          <dgm:constr type="b" for="ch" forName="comp4" refType="b" refFor="ch" refForName="comp1"/>
          <dgm:constr type="w" for="ch" forName="comp5" refType="w" fact="0.4"/>
          <dgm:constr type="h" for="ch" forName="comp5" refType="w" refFor="ch" refForName="comp5"/>
          <dgm:constr type="ctrX" for="ch" forName="comp5" refType="ctrX" refFor="ch" refForName="comp1"/>
          <dgm:constr type="b" for="ch" forName="comp5" refType="b" refFor="ch" refForName="comp1"/>
          <dgm:constr type="w" for="ch" forName="comp6" refType="w" fact="0.25"/>
          <dgm:constr type="h" for="ch" forName="comp6" refType="w" refFor="ch" refForName="comp6"/>
          <dgm:constr type="ctrX" for="ch" forName="comp6" refType="ctrX" refFor="ch" refForName="comp1"/>
          <dgm:constr type="b" for="ch" forName="comp6" refType="b" refFor="ch" refForName="comp1"/>
          <dgm:constr type="w" for="ch" forName="comp7" refType="w" fact="0.15"/>
          <dgm:constr type="h" for="ch" forName="comp7" refType="w" refFor="ch" refForName="comp7"/>
          <dgm:constr type="ctrX" for="ch" forName="comp7" refType="ctrX" refFor="ch" refForName="comp1"/>
          <dgm:constr type="b" for="ch" forName="comp7" refType="b" refFor="ch" refForName="comp1"/>
          <dgm:constr type="primFontSz" for="des" ptType="node" op="equ" val="65"/>
        </dgm:constrLst>
      </dgm:else>
    </dgm:choose>
    <dgm:ruleLst/>
    <dgm:choose name="Name5">
      <dgm:if name="Name6" axis="ch" ptType="node" func="cnt" op="gte" val="1">
        <dgm:layoutNode name="comp1">
          <dgm:alg type="composite"/>
          <dgm:shape xmlns:r="http://schemas.openxmlformats.org/officeDocument/2006/relationships" r:blip="">
            <dgm:adjLst/>
          </dgm:shape>
          <dgm:presOf/>
          <dgm:choose name="Name7">
            <dgm:if name="Name8" axis="ch" ptType="node" func="cnt" op="equ" val="1">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5"/>
                <dgm:constr type="w" for="ch" forName="c1text" refType="w" refFor="ch" refForName="circle1" fact="0.70711"/>
                <dgm:constr type="h" for="ch" forName="c1text" refType="h" refFor="ch" refForName="circle1" fact="0.5"/>
              </dgm:constrLst>
            </dgm:if>
            <dgm:if name="Name9" axis="ch" ptType="node" func="cnt" op="equ" val="2">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6"/>
                <dgm:constr type="w" for="ch" forName="c1text" refType="w" refFor="ch" refForName="circle1" fact="0.525"/>
                <dgm:constr type="h" for="ch" forName="c1text" refType="h" refFor="ch" refForName="circle1" fact="0.17"/>
              </dgm:constrLst>
            </dgm:if>
            <dgm:if name="Name10" axis="ch" ptType="node" func="cnt" op="equ" val="3">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3495"/>
                <dgm:constr type="h" for="ch" forName="c1text" refType="h" refFor="ch" refForName="circle1" fact="0.15"/>
              </dgm:constrLst>
            </dgm:if>
            <dgm:if name="Name11" axis="ch" ptType="node" func="cnt" op="equ" val="4">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2796"/>
                <dgm:constr type="h" for="ch" forName="c1text" refType="h" refFor="ch" refForName="circle1" fact="0.15"/>
              </dgm:constrLst>
            </dgm:if>
            <dgm:if name="Name12" axis="ch" ptType="node" func="cnt" op="gte" val="5">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
                <dgm:constr type="w" for="ch" forName="c1text" refType="w" refFor="ch" refForName="circle1" fact="0.375"/>
                <dgm:constr type="h" for="ch" forName="c1text" refType="h" refFor="ch" refForName="circle1" fact="0.1"/>
              </dgm:constrLst>
            </dgm:if>
            <dgm:else name="Name13"/>
          </dgm:choose>
          <dgm:ruleLst/>
          <dgm:layoutNode name="circle1" styleLbl="node1">
            <dgm:alg type="sp"/>
            <dgm:shape xmlns:r="http://schemas.openxmlformats.org/officeDocument/2006/relationships" type="ellipse" r:blip="">
              <dgm:adjLst/>
            </dgm:shape>
            <dgm:presOf axis="ch desOrSelf" ptType="node node" st="1 1" cnt="1 0"/>
            <dgm:constrLst>
              <dgm:constr type="h" refType="w"/>
            </dgm:constrLst>
            <dgm:ruleLst/>
          </dgm:layoutNode>
          <dgm:layoutNode name="c1text">
            <dgm:varLst>
              <dgm:bulletEnabled val="1"/>
            </dgm:varLst>
            <dgm:alg type="tx"/>
            <dgm:shape xmlns:r="http://schemas.openxmlformats.org/officeDocument/2006/relationships" type="rect" r:blip="" hideGeom="1">
              <dgm:adjLst/>
            </dgm:shape>
            <dgm:presOf axis="ch desOrSelf" ptType="node node" st="1 1" cnt="1 0"/>
            <dgm:constrLst/>
            <dgm:ruleLst>
              <dgm:rule type="primFontSz" val="5" fact="NaN" max="NaN"/>
            </dgm:ruleLst>
          </dgm:layoutNode>
        </dgm:layoutNode>
      </dgm:if>
      <dgm:else name="Name14"/>
    </dgm:choose>
    <dgm:choose name="Name15">
      <dgm:if name="Name16" axis="ch" ptType="node" func="cnt" op="gte" val="2">
        <dgm:layoutNode name="comp2">
          <dgm:alg type="composite"/>
          <dgm:shape xmlns:r="http://schemas.openxmlformats.org/officeDocument/2006/relationships" r:blip="">
            <dgm:adjLst/>
          </dgm:shape>
          <dgm:presOf/>
          <dgm:choose name="Name17">
            <dgm:if name="Name18" axis="ch" ptType="node" func="cnt" op="equ" val="2">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5"/>
                <dgm:constr type="w" for="ch" forName="c2text" refType="w" refFor="ch" refForName="circle2" fact="0.70711"/>
                <dgm:constr type="h" for="ch" forName="c2text" refType="h" refFor="ch" refForName="circle2" fact="0.5"/>
              </dgm:constrLst>
            </dgm:if>
            <dgm:if name="Name19" axis="ch" ptType="node" func="cnt" op="equ" val="3">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625"/>
                <dgm:constr type="w" for="ch" forName="c2text" refType="w" refFor="ch" refForName="circle2" fact="0.466"/>
                <dgm:constr type="h" for="ch" forName="c2text" refType="h" refFor="ch" refForName="circle2" fact="0.1875"/>
              </dgm:constrLst>
            </dgm:if>
            <dgm:if name="Name20" axis="ch" ptType="node" func="cnt" op="equ" val="4">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
                <dgm:constr type="w" for="ch" forName="c2text" refType="w" refFor="ch" refForName="circle2" fact="0.3495"/>
                <dgm:constr type="h" for="ch" forName="c2text" refType="h" refFor="ch" refForName="circle2" fact="0.18"/>
              </dgm:constrLst>
            </dgm:if>
            <dgm:if name="Name21" axis="ch" ptType="node" func="cnt" op="gte" val="5">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15"/>
                <dgm:constr type="w" for="ch" forName="c2text" refType="w" refFor="ch" refForName="circle2" fact="0.43125"/>
                <dgm:constr type="h" for="ch" forName="c2text" refType="h" refFor="ch" refForName="circle2" fact="0.115"/>
              </dgm:constrLst>
            </dgm:if>
            <dgm:else name="Name22"/>
          </dgm:choose>
          <dgm:ruleLst/>
          <dgm:layoutNode name="circle2" styleLbl="node1">
            <dgm:alg type="sp"/>
            <dgm:shape xmlns:r="http://schemas.openxmlformats.org/officeDocument/2006/relationships" type="ellipse" r:blip="">
              <dgm:adjLst/>
            </dgm:shape>
            <dgm:presOf axis="ch desOrSelf" ptType="node node" st="2 1" cnt="1 0"/>
            <dgm:constrLst>
              <dgm:constr type="h" refType="w"/>
            </dgm:constrLst>
            <dgm:ruleLst/>
          </dgm:layoutNode>
          <dgm:layoutNode name="c2text">
            <dgm:varLst>
              <dgm:bulletEnabled val="1"/>
            </dgm:varLst>
            <dgm:alg type="tx"/>
            <dgm:shape xmlns:r="http://schemas.openxmlformats.org/officeDocument/2006/relationships" type="rect" r:blip="" hideGeom="1">
              <dgm:adjLst/>
            </dgm:shape>
            <dgm:presOf axis="ch desOrSelf" ptType="node node" st="2 1" cnt="1 0"/>
            <dgm:constrLst/>
            <dgm:ruleLst>
              <dgm:rule type="primFontSz" val="5" fact="NaN" max="NaN"/>
            </dgm:ruleLst>
          </dgm:layoutNode>
        </dgm:layoutNode>
      </dgm:if>
      <dgm:else name="Name23"/>
    </dgm:choose>
    <dgm:choose name="Name24">
      <dgm:if name="Name25" axis="ch" ptType="node" func="cnt" op="gte" val="3">
        <dgm:layoutNode name="comp3">
          <dgm:alg type="composite"/>
          <dgm:shape xmlns:r="http://schemas.openxmlformats.org/officeDocument/2006/relationships" r:blip="">
            <dgm:adjLst/>
          </dgm:shape>
          <dgm:presOf/>
          <dgm:choose name="Name26">
            <dgm:if name="Name27" axis="ch" ptType="node" func="cnt" op="equ" val="3">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5"/>
                <dgm:constr type="w" for="ch" forName="c3text" refType="w" refFor="ch" refForName="circle3" fact="0.70711"/>
                <dgm:constr type="h" for="ch" forName="c3text" refType="h" refFor="ch" refForName="circle3" fact="0.5"/>
              </dgm:constrLst>
            </dgm:if>
            <dgm:if name="Name28" axis="ch" ptType="node" func="cnt" op="equ" val="4">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875"/>
                <dgm:constr type="w" for="ch" forName="c3text" refType="w" refFor="ch" refForName="circle3" fact="0.466"/>
                <dgm:constr type="h" for="ch" forName="c3text" refType="h" refFor="ch" refForName="circle3" fact="0.225"/>
              </dgm:constrLst>
            </dgm:if>
            <dgm:if name="Name29" axis="ch" ptType="node" func="cnt" op="gte" val="5">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38"/>
                <dgm:constr type="w" for="ch" forName="c3text" refType="w" refFor="ch" refForName="circle3" fact="0.5175"/>
                <dgm:constr type="h" for="ch" forName="c3text" refType="h" refFor="ch" refForName="circle3" fact="0.138"/>
              </dgm:constrLst>
            </dgm:if>
            <dgm:else name="Name30"/>
          </dgm:choose>
          <dgm:ruleLst/>
          <dgm:layoutNode name="circle3" styleLbl="node1">
            <dgm:alg type="sp"/>
            <dgm:shape xmlns:r="http://schemas.openxmlformats.org/officeDocument/2006/relationships" type="ellipse" r:blip="">
              <dgm:adjLst/>
            </dgm:shape>
            <dgm:presOf axis="ch desOrSelf" ptType="node node" st="3 1" cnt="1 0"/>
            <dgm:constrLst>
              <dgm:constr type="h" refType="w"/>
            </dgm:constrLst>
            <dgm:ruleLst/>
          </dgm:layoutNode>
          <dgm:layoutNode name="c3text">
            <dgm:varLst>
              <dgm:bulletEnabled val="1"/>
            </dgm:varLst>
            <dgm:alg type="tx"/>
            <dgm:shape xmlns:r="http://schemas.openxmlformats.org/officeDocument/2006/relationships" type="rect" r:blip="" hideGeom="1">
              <dgm:adjLst/>
            </dgm:shape>
            <dgm:presOf axis="ch desOrSelf" ptType="node node" st="3 1" cnt="1 0"/>
            <dgm:constrLst/>
            <dgm:ruleLst>
              <dgm:rule type="primFontSz" val="5" fact="NaN" max="NaN"/>
            </dgm:ruleLst>
          </dgm:layoutNode>
        </dgm:layoutNode>
      </dgm:if>
      <dgm:else name="Name31"/>
    </dgm:choose>
    <dgm:choose name="Name32">
      <dgm:if name="Name33" axis="ch" ptType="node" func="cnt" op="gte" val="4">
        <dgm:layoutNode name="comp4">
          <dgm:alg type="composite"/>
          <dgm:shape xmlns:r="http://schemas.openxmlformats.org/officeDocument/2006/relationships" r:blip="">
            <dgm:adjLst/>
          </dgm:shape>
          <dgm:presOf/>
          <dgm:choose name="Name34">
            <dgm:if name="Name35" axis="ch" ptType="node" func="cnt" op="equ" val="4">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5"/>
                <dgm:constr type="w" for="ch" forName="c4text" refType="w" refFor="ch" refForName="circle4" fact="0.70711"/>
                <dgm:constr type="h" for="ch" forName="c4text" refType="h" refFor="ch" refForName="circle4" fact="0.5"/>
              </dgm:constrLst>
            </dgm:if>
            <dgm:if name="Name36" axis="ch" ptType="node" func="cnt" op="gte" val="5">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18"/>
                <dgm:constr type="w" for="ch" forName="c4text" refType="w" refFor="ch" refForName="circle4" fact="0.54"/>
                <dgm:constr type="h" for="ch" forName="c4text" refType="h" refFor="ch" refForName="circle4" fact="0.18"/>
              </dgm:constrLst>
            </dgm:if>
            <dgm:else name="Name37"/>
          </dgm:choose>
          <dgm:ruleLst/>
          <dgm:layoutNode name="circle4" styleLbl="node1">
            <dgm:alg type="sp"/>
            <dgm:shape xmlns:r="http://schemas.openxmlformats.org/officeDocument/2006/relationships" type="ellipse" r:blip="">
              <dgm:adjLst/>
            </dgm:shape>
            <dgm:presOf axis="ch desOrSelf" ptType="node node" st="4 1" cnt="1 0"/>
            <dgm:constrLst>
              <dgm:constr type="h" refType="w"/>
            </dgm:constrLst>
            <dgm:ruleLst/>
          </dgm:layoutNode>
          <dgm:layoutNode name="c4text">
            <dgm:varLst>
              <dgm:bulletEnabled val="1"/>
            </dgm:varLst>
            <dgm:alg type="tx"/>
            <dgm:shape xmlns:r="http://schemas.openxmlformats.org/officeDocument/2006/relationships" type="rect" r:blip="" hideGeom="1">
              <dgm:adjLst/>
            </dgm:shape>
            <dgm:presOf axis="ch desOrSelf" ptType="node node" st="4 1" cnt="1 0"/>
            <dgm:constrLst/>
            <dgm:ruleLst>
              <dgm:rule type="primFontSz" val="5" fact="NaN" max="NaN"/>
            </dgm:ruleLst>
          </dgm:layoutNode>
        </dgm:layoutNode>
      </dgm:if>
      <dgm:else name="Name38"/>
    </dgm:choose>
    <dgm:choose name="Name39">
      <dgm:if name="Name40" axis="ch" ptType="node" func="cnt" op="gte" val="5">
        <dgm:layoutNode name="comp5">
          <dgm:alg type="composite"/>
          <dgm:shape xmlns:r="http://schemas.openxmlformats.org/officeDocument/2006/relationships" r:blip="">
            <dgm:adjLst/>
          </dgm:shape>
          <dgm:presOf/>
          <dgm:choose name="Name41">
            <dgm:if name="Name42" axis="ch" ptType="node" func="cnt" op="equ" val="5">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5"/>
                <dgm:constr type="w" for="ch" forName="c5text" refType="w" refFor="ch" refForName="circle5" fact="0.70711"/>
                <dgm:constr type="h" for="ch" forName="c5text" refType="h" refFor="ch" refForName="circle5" fact="0.5"/>
              </dgm:constrLst>
            </dgm:if>
            <dgm:if name="Name43" axis="ch" ptType="node" func="cnt" op="gte" val="6">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25"/>
                <dgm:constr type="w" for="ch" forName="c5text" refType="w" refFor="ch" refForName="circle5" fact="0.65"/>
                <dgm:constr type="h" for="ch" forName="c5text" refType="h" refFor="ch" refForName="circle5" fact="0.25"/>
              </dgm:constrLst>
            </dgm:if>
            <dgm:else name="Name44"/>
          </dgm:choose>
          <dgm:ruleLst/>
          <dgm:layoutNode name="circle5" styleLbl="node1">
            <dgm:alg type="sp"/>
            <dgm:shape xmlns:r="http://schemas.openxmlformats.org/officeDocument/2006/relationships" type="ellipse" r:blip="">
              <dgm:adjLst/>
            </dgm:shape>
            <dgm:presOf axis="ch desOrSelf" ptType="node node" st="5 1" cnt="1 0"/>
            <dgm:constrLst>
              <dgm:constr type="h" refType="w"/>
            </dgm:constrLst>
            <dgm:ruleLst/>
          </dgm:layoutNode>
          <dgm:layoutNode name="c5text">
            <dgm:varLst>
              <dgm:bulletEnabled val="1"/>
            </dgm:varLst>
            <dgm:alg type="tx"/>
            <dgm:shape xmlns:r="http://schemas.openxmlformats.org/officeDocument/2006/relationships" type="rect" r:blip="" hideGeom="1">
              <dgm:adjLst/>
            </dgm:shape>
            <dgm:presOf axis="ch desOrSelf" ptType="node node" st="5 1" cnt="1 0"/>
            <dgm:constrLst/>
            <dgm:ruleLst>
              <dgm:rule type="primFontSz" val="5" fact="NaN" max="NaN"/>
            </dgm:ruleLst>
          </dgm:layoutNode>
        </dgm:layoutNode>
      </dgm:if>
      <dgm:else name="Name45"/>
    </dgm:choose>
    <dgm:choose name="Name46">
      <dgm:if name="Name47" axis="ch" ptType="node" func="cnt" op="gte" val="6">
        <dgm:layoutNode name="comp6">
          <dgm:alg type="composite"/>
          <dgm:shape xmlns:r="http://schemas.openxmlformats.org/officeDocument/2006/relationships" r:blip="">
            <dgm:adjLst/>
          </dgm:shape>
          <dgm:presOf/>
          <dgm:choose name="Name48">
            <dgm:if name="Name49" axis="ch" ptType="node" func="cnt" op="equ" val="6">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5"/>
                <dgm:constr type="w" for="ch" forName="c6text" refType="w" refFor="ch" refForName="circle6" fact="0.70711"/>
                <dgm:constr type="h" for="ch" forName="c6text" refType="h" refFor="ch" refForName="circle6" fact="0.5"/>
              </dgm:constrLst>
            </dgm:if>
            <dgm:if name="Name50" axis="ch" ptType="node" func="cnt" op="gte" val="7">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27"/>
                <dgm:constr type="w" for="ch" forName="c6text" refType="w" refFor="ch" refForName="circle6" fact="0.68"/>
                <dgm:constr type="h" for="ch" forName="c6text" refType="h" refFor="ch" refForName="circle6" fact="0.241"/>
              </dgm:constrLst>
            </dgm:if>
            <dgm:else name="Name51"/>
          </dgm:choose>
          <dgm:ruleLst/>
          <dgm:layoutNode name="circle6" styleLbl="node1">
            <dgm:alg type="sp"/>
            <dgm:shape xmlns:r="http://schemas.openxmlformats.org/officeDocument/2006/relationships" type="ellipse" r:blip="">
              <dgm:adjLst/>
            </dgm:shape>
            <dgm:presOf axis="ch desOrSelf" ptType="node node" st="6 1" cnt="1 0"/>
            <dgm:constrLst>
              <dgm:constr type="h" refType="w"/>
            </dgm:constrLst>
            <dgm:ruleLst/>
          </dgm:layoutNode>
          <dgm:layoutNode name="c6text">
            <dgm:varLst>
              <dgm:bulletEnabled val="1"/>
            </dgm:varLst>
            <dgm:alg type="tx"/>
            <dgm:shape xmlns:r="http://schemas.openxmlformats.org/officeDocument/2006/relationships" type="rect" r:blip="" hideGeom="1">
              <dgm:adjLst/>
            </dgm:shape>
            <dgm:presOf axis="ch desOrSelf" ptType="node node" st="6 1" cnt="1 0"/>
            <dgm:constrLst/>
            <dgm:ruleLst>
              <dgm:rule type="primFontSz" val="5" fact="NaN" max="NaN"/>
            </dgm:ruleLst>
          </dgm:layoutNode>
        </dgm:layoutNode>
      </dgm:if>
      <dgm:else name="Name52"/>
    </dgm:choose>
    <dgm:choose name="Name53">
      <dgm:if name="Name54" axis="ch" ptType="node" func="cnt" op="gte" val="7">
        <dgm:layoutNode name="comp7">
          <dgm:alg type="composite"/>
          <dgm:shape xmlns:r="http://schemas.openxmlformats.org/officeDocument/2006/relationships" r:blip="">
            <dgm:adjLst/>
          </dgm:shape>
          <dgm:presOf/>
          <dgm:constrLst>
            <dgm:constr type="w" for="ch" forName="circle7" refType="w"/>
            <dgm:constr type="h" for="ch" forName="circle7" refType="h"/>
            <dgm:constr type="ctrX" for="ch" forName="circle7" refType="w" fact="0.5"/>
            <dgm:constr type="ctrY" for="ch" forName="circle7" refType="h" fact="0.5"/>
            <dgm:constr type="ctrX" for="ch" forName="c7text" refType="w" fact="0.5"/>
            <dgm:constr type="ctrY" for="ch" forName="c7text" refType="h" fact="0.5"/>
            <dgm:constr type="w" for="ch" forName="c7text" refType="w" refFor="ch" refForName="circle7" fact="0.70711"/>
            <dgm:constr type="h" for="ch" forName="c7text" refType="h" refFor="ch" refForName="circle7" fact="0.5"/>
          </dgm:constrLst>
          <dgm:ruleLst/>
          <dgm:layoutNode name="circle7" styleLbl="node1">
            <dgm:alg type="sp"/>
            <dgm:shape xmlns:r="http://schemas.openxmlformats.org/officeDocument/2006/relationships" type="ellipse" r:blip="">
              <dgm:adjLst/>
            </dgm:shape>
            <dgm:presOf axis="ch desOrSelf" ptType="node node" st="7 1" cnt="1 0"/>
            <dgm:constrLst>
              <dgm:constr type="h" refType="w"/>
            </dgm:constrLst>
            <dgm:ruleLst/>
          </dgm:layoutNode>
          <dgm:layoutNode name="c7text">
            <dgm:varLst>
              <dgm:bulletEnabled val="1"/>
            </dgm:varLst>
            <dgm:alg type="tx"/>
            <dgm:shape xmlns:r="http://schemas.openxmlformats.org/officeDocument/2006/relationships" type="rect" r:blip="" hideGeom="1">
              <dgm:adjLst/>
            </dgm:shape>
            <dgm:presOf axis="ch desOrSelf" ptType="node node" st="7 1" cnt="1 0"/>
            <dgm:constrLst/>
            <dgm:ruleLst>
              <dgm:rule type="primFontSz" val="5" fact="NaN" max="NaN"/>
            </dgm:ruleLst>
          </dgm:layoutNode>
        </dgm:layoutNode>
      </dgm:if>
      <dgm:else name="Name55"/>
    </dgm:choose>
  </dgm:layoutNode>
</dgm:layoutDef>
</file>

<file path=ppt/diagrams/layout10.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enn2">
  <dgm:title val=""/>
  <dgm:desc val=""/>
  <dgm:catLst>
    <dgm:cat type="relationship" pri="30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resizeHandles val="exact"/>
    </dgm:varLst>
    <dgm:alg type="composite">
      <dgm:param type="ar" val="1"/>
    </dgm:alg>
    <dgm:shape xmlns:r="http://schemas.openxmlformats.org/officeDocument/2006/relationships" r:blip="">
      <dgm:adjLst/>
    </dgm:shape>
    <dgm:presOf/>
    <dgm:choose name="Name1">
      <dgm:if name="Name2" axis="ch" ptType="node" func="cnt" op="lte" val="3">
        <dgm:constrLst>
          <dgm:constr type="w" for="ch" forName="comp1" refType="w"/>
          <dgm:constr type="h" for="ch" forName="comp1" refType="w" refFor="ch" refForName="comp1"/>
          <dgm:constr type="w" for="ch" forName="comp2" refType="w" fact="0.75"/>
          <dgm:constr type="h" for="ch" forName="comp2" refType="w" refFor="ch" refForName="comp2"/>
          <dgm:constr type="ctrX" for="ch" forName="comp2" refType="ctrX" refFor="ch" refForName="comp1"/>
          <dgm:constr type="b" for="ch" forName="comp2" refType="b" refFor="ch" refForName="comp1"/>
          <dgm:constr type="w" for="ch" forName="comp3" refType="w" fact="0.5"/>
          <dgm:constr type="h" for="ch" forName="comp3" refType="w" refFor="ch" refForName="comp3"/>
          <dgm:constr type="ctrX" for="ch" forName="comp3" refType="ctrX" refFor="ch" refForName="comp1"/>
          <dgm:constr type="b" for="ch" forName="comp3" refType="b" refFor="ch" refForName="comp1"/>
          <dgm:constr type="primFontSz" for="des" ptType="node" op="equ" val="65"/>
        </dgm:constrLst>
      </dgm:if>
      <dgm:if name="Name3" axis="ch" ptType="node" func="cnt" op="equ" val="4">
        <dgm:constrLst>
          <dgm:constr type="w" for="ch" forName="comp1" refType="w"/>
          <dgm:constr type="h" for="ch" forName="comp1" refType="w" refFor="ch" refForName="comp1"/>
          <dgm:constr type="w" for="ch" forName="comp2" refType="w" fact="0.8"/>
          <dgm:constr type="h" for="ch" forName="comp2" refType="w" refFor="ch" refForName="comp2"/>
          <dgm:constr type="ctrX" for="ch" forName="comp2" refType="ctrX" refFor="ch" refForName="comp1"/>
          <dgm:constr type="b" for="ch" forName="comp2" refType="b" refFor="ch" refForName="comp1"/>
          <dgm:constr type="w" for="ch" forName="comp3" refType="w" fact="0.6"/>
          <dgm:constr type="h" for="ch" forName="comp3" refType="w" refFor="ch" refForName="comp3"/>
          <dgm:constr type="ctrX" for="ch" forName="comp3" refType="ctrX" refFor="ch" refForName="comp1"/>
          <dgm:constr type="b" for="ch" forName="comp3" refType="b" refFor="ch" refForName="comp1"/>
          <dgm:constr type="w" for="ch" forName="comp4" refType="w" fact="0.4"/>
          <dgm:constr type="h" for="ch" forName="comp4" refType="w" refFor="ch" refForName="comp4"/>
          <dgm:constr type="ctrX" for="ch" forName="comp4" refType="ctrX" refFor="ch" refForName="comp1"/>
          <dgm:constr type="b" for="ch" forName="comp4" refType="b" refFor="ch" refForName="comp1"/>
          <dgm:constr type="primFontSz" for="des" ptType="node" op="equ" val="65"/>
        </dgm:constrLst>
      </dgm:if>
      <dgm:else name="Name4">
        <dgm:constrLst>
          <dgm:constr type="w" for="ch" forName="comp1" refType="w"/>
          <dgm:constr type="h" for="ch" forName="comp1" refType="w" refFor="ch" refForName="comp1"/>
          <dgm:constr type="w" for="ch" forName="comp2" refType="w" fact="0.85"/>
          <dgm:constr type="h" for="ch" forName="comp2" refType="w" refFor="ch" refForName="comp2"/>
          <dgm:constr type="ctrX" for="ch" forName="comp2" refType="ctrX" refFor="ch" refForName="comp1"/>
          <dgm:constr type="b" for="ch" forName="comp2" refType="b" refFor="ch" refForName="comp1"/>
          <dgm:constr type="w" for="ch" forName="comp3" refType="w" fact="0.7"/>
          <dgm:constr type="h" for="ch" forName="comp3" refType="w" refFor="ch" refForName="comp3"/>
          <dgm:constr type="ctrX" for="ch" forName="comp3" refType="ctrX" refFor="ch" refForName="comp1"/>
          <dgm:constr type="b" for="ch" forName="comp3" refType="b" refFor="ch" refForName="comp1"/>
          <dgm:constr type="w" for="ch" forName="comp4" refType="w" fact="0.55"/>
          <dgm:constr type="h" for="ch" forName="comp4" refType="w" refFor="ch" refForName="comp4"/>
          <dgm:constr type="ctrX" for="ch" forName="comp4" refType="ctrX" refFor="ch" refForName="comp1"/>
          <dgm:constr type="b" for="ch" forName="comp4" refType="b" refFor="ch" refForName="comp1"/>
          <dgm:constr type="w" for="ch" forName="comp5" refType="w" fact="0.4"/>
          <dgm:constr type="h" for="ch" forName="comp5" refType="w" refFor="ch" refForName="comp5"/>
          <dgm:constr type="ctrX" for="ch" forName="comp5" refType="ctrX" refFor="ch" refForName="comp1"/>
          <dgm:constr type="b" for="ch" forName="comp5" refType="b" refFor="ch" refForName="comp1"/>
          <dgm:constr type="w" for="ch" forName="comp6" refType="w" fact="0.25"/>
          <dgm:constr type="h" for="ch" forName="comp6" refType="w" refFor="ch" refForName="comp6"/>
          <dgm:constr type="ctrX" for="ch" forName="comp6" refType="ctrX" refFor="ch" refForName="comp1"/>
          <dgm:constr type="b" for="ch" forName="comp6" refType="b" refFor="ch" refForName="comp1"/>
          <dgm:constr type="w" for="ch" forName="comp7" refType="w" fact="0.15"/>
          <dgm:constr type="h" for="ch" forName="comp7" refType="w" refFor="ch" refForName="comp7"/>
          <dgm:constr type="ctrX" for="ch" forName="comp7" refType="ctrX" refFor="ch" refForName="comp1"/>
          <dgm:constr type="b" for="ch" forName="comp7" refType="b" refFor="ch" refForName="comp1"/>
          <dgm:constr type="primFontSz" for="des" ptType="node" op="equ" val="65"/>
        </dgm:constrLst>
      </dgm:else>
    </dgm:choose>
    <dgm:ruleLst/>
    <dgm:choose name="Name5">
      <dgm:if name="Name6" axis="ch" ptType="node" func="cnt" op="gte" val="1">
        <dgm:layoutNode name="comp1">
          <dgm:alg type="composite"/>
          <dgm:shape xmlns:r="http://schemas.openxmlformats.org/officeDocument/2006/relationships" r:blip="">
            <dgm:adjLst/>
          </dgm:shape>
          <dgm:presOf/>
          <dgm:choose name="Name7">
            <dgm:if name="Name8" axis="ch" ptType="node" func="cnt" op="equ" val="1">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5"/>
                <dgm:constr type="w" for="ch" forName="c1text" refType="w" refFor="ch" refForName="circle1" fact="0.70711"/>
                <dgm:constr type="h" for="ch" forName="c1text" refType="h" refFor="ch" refForName="circle1" fact="0.5"/>
              </dgm:constrLst>
            </dgm:if>
            <dgm:if name="Name9" axis="ch" ptType="node" func="cnt" op="equ" val="2">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6"/>
                <dgm:constr type="w" for="ch" forName="c1text" refType="w" refFor="ch" refForName="circle1" fact="0.525"/>
                <dgm:constr type="h" for="ch" forName="c1text" refType="h" refFor="ch" refForName="circle1" fact="0.17"/>
              </dgm:constrLst>
            </dgm:if>
            <dgm:if name="Name10" axis="ch" ptType="node" func="cnt" op="equ" val="3">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3495"/>
                <dgm:constr type="h" for="ch" forName="c1text" refType="h" refFor="ch" refForName="circle1" fact="0.15"/>
              </dgm:constrLst>
            </dgm:if>
            <dgm:if name="Name11" axis="ch" ptType="node" func="cnt" op="equ" val="4">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2796"/>
                <dgm:constr type="h" for="ch" forName="c1text" refType="h" refFor="ch" refForName="circle1" fact="0.15"/>
              </dgm:constrLst>
            </dgm:if>
            <dgm:if name="Name12" axis="ch" ptType="node" func="cnt" op="gte" val="5">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
                <dgm:constr type="w" for="ch" forName="c1text" refType="w" refFor="ch" refForName="circle1" fact="0.375"/>
                <dgm:constr type="h" for="ch" forName="c1text" refType="h" refFor="ch" refForName="circle1" fact="0.1"/>
              </dgm:constrLst>
            </dgm:if>
            <dgm:else name="Name13"/>
          </dgm:choose>
          <dgm:ruleLst/>
          <dgm:layoutNode name="circle1" styleLbl="node1">
            <dgm:alg type="sp"/>
            <dgm:shape xmlns:r="http://schemas.openxmlformats.org/officeDocument/2006/relationships" type="ellipse" r:blip="">
              <dgm:adjLst/>
            </dgm:shape>
            <dgm:presOf axis="ch desOrSelf" ptType="node node" st="1 1" cnt="1 0"/>
            <dgm:constrLst>
              <dgm:constr type="h" refType="w"/>
            </dgm:constrLst>
            <dgm:ruleLst/>
          </dgm:layoutNode>
          <dgm:layoutNode name="c1text">
            <dgm:varLst>
              <dgm:bulletEnabled val="1"/>
            </dgm:varLst>
            <dgm:alg type="tx"/>
            <dgm:shape xmlns:r="http://schemas.openxmlformats.org/officeDocument/2006/relationships" type="rect" r:blip="" hideGeom="1">
              <dgm:adjLst/>
            </dgm:shape>
            <dgm:presOf axis="ch desOrSelf" ptType="node node" st="1 1" cnt="1 0"/>
            <dgm:constrLst/>
            <dgm:ruleLst>
              <dgm:rule type="primFontSz" val="5" fact="NaN" max="NaN"/>
            </dgm:ruleLst>
          </dgm:layoutNode>
        </dgm:layoutNode>
      </dgm:if>
      <dgm:else name="Name14"/>
    </dgm:choose>
    <dgm:choose name="Name15">
      <dgm:if name="Name16" axis="ch" ptType="node" func="cnt" op="gte" val="2">
        <dgm:layoutNode name="comp2">
          <dgm:alg type="composite"/>
          <dgm:shape xmlns:r="http://schemas.openxmlformats.org/officeDocument/2006/relationships" r:blip="">
            <dgm:adjLst/>
          </dgm:shape>
          <dgm:presOf/>
          <dgm:choose name="Name17">
            <dgm:if name="Name18" axis="ch" ptType="node" func="cnt" op="equ" val="2">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5"/>
                <dgm:constr type="w" for="ch" forName="c2text" refType="w" refFor="ch" refForName="circle2" fact="0.70711"/>
                <dgm:constr type="h" for="ch" forName="c2text" refType="h" refFor="ch" refForName="circle2" fact="0.5"/>
              </dgm:constrLst>
            </dgm:if>
            <dgm:if name="Name19" axis="ch" ptType="node" func="cnt" op="equ" val="3">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625"/>
                <dgm:constr type="w" for="ch" forName="c2text" refType="w" refFor="ch" refForName="circle2" fact="0.466"/>
                <dgm:constr type="h" for="ch" forName="c2text" refType="h" refFor="ch" refForName="circle2" fact="0.1875"/>
              </dgm:constrLst>
            </dgm:if>
            <dgm:if name="Name20" axis="ch" ptType="node" func="cnt" op="equ" val="4">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
                <dgm:constr type="w" for="ch" forName="c2text" refType="w" refFor="ch" refForName="circle2" fact="0.3495"/>
                <dgm:constr type="h" for="ch" forName="c2text" refType="h" refFor="ch" refForName="circle2" fact="0.18"/>
              </dgm:constrLst>
            </dgm:if>
            <dgm:if name="Name21" axis="ch" ptType="node" func="cnt" op="gte" val="5">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15"/>
                <dgm:constr type="w" for="ch" forName="c2text" refType="w" refFor="ch" refForName="circle2" fact="0.43125"/>
                <dgm:constr type="h" for="ch" forName="c2text" refType="h" refFor="ch" refForName="circle2" fact="0.115"/>
              </dgm:constrLst>
            </dgm:if>
            <dgm:else name="Name22"/>
          </dgm:choose>
          <dgm:ruleLst/>
          <dgm:layoutNode name="circle2" styleLbl="node1">
            <dgm:alg type="sp"/>
            <dgm:shape xmlns:r="http://schemas.openxmlformats.org/officeDocument/2006/relationships" type="ellipse" r:blip="">
              <dgm:adjLst/>
            </dgm:shape>
            <dgm:presOf axis="ch desOrSelf" ptType="node node" st="2 1" cnt="1 0"/>
            <dgm:constrLst>
              <dgm:constr type="h" refType="w"/>
            </dgm:constrLst>
            <dgm:ruleLst/>
          </dgm:layoutNode>
          <dgm:layoutNode name="c2text">
            <dgm:varLst>
              <dgm:bulletEnabled val="1"/>
            </dgm:varLst>
            <dgm:alg type="tx"/>
            <dgm:shape xmlns:r="http://schemas.openxmlformats.org/officeDocument/2006/relationships" type="rect" r:blip="" hideGeom="1">
              <dgm:adjLst/>
            </dgm:shape>
            <dgm:presOf axis="ch desOrSelf" ptType="node node" st="2 1" cnt="1 0"/>
            <dgm:constrLst/>
            <dgm:ruleLst>
              <dgm:rule type="primFontSz" val="5" fact="NaN" max="NaN"/>
            </dgm:ruleLst>
          </dgm:layoutNode>
        </dgm:layoutNode>
      </dgm:if>
      <dgm:else name="Name23"/>
    </dgm:choose>
    <dgm:choose name="Name24">
      <dgm:if name="Name25" axis="ch" ptType="node" func="cnt" op="gte" val="3">
        <dgm:layoutNode name="comp3">
          <dgm:alg type="composite"/>
          <dgm:shape xmlns:r="http://schemas.openxmlformats.org/officeDocument/2006/relationships" r:blip="">
            <dgm:adjLst/>
          </dgm:shape>
          <dgm:presOf/>
          <dgm:choose name="Name26">
            <dgm:if name="Name27" axis="ch" ptType="node" func="cnt" op="equ" val="3">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5"/>
                <dgm:constr type="w" for="ch" forName="c3text" refType="w" refFor="ch" refForName="circle3" fact="0.70711"/>
                <dgm:constr type="h" for="ch" forName="c3text" refType="h" refFor="ch" refForName="circle3" fact="0.5"/>
              </dgm:constrLst>
            </dgm:if>
            <dgm:if name="Name28" axis="ch" ptType="node" func="cnt" op="equ" val="4">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875"/>
                <dgm:constr type="w" for="ch" forName="c3text" refType="w" refFor="ch" refForName="circle3" fact="0.466"/>
                <dgm:constr type="h" for="ch" forName="c3text" refType="h" refFor="ch" refForName="circle3" fact="0.225"/>
              </dgm:constrLst>
            </dgm:if>
            <dgm:if name="Name29" axis="ch" ptType="node" func="cnt" op="gte" val="5">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38"/>
                <dgm:constr type="w" for="ch" forName="c3text" refType="w" refFor="ch" refForName="circle3" fact="0.5175"/>
                <dgm:constr type="h" for="ch" forName="c3text" refType="h" refFor="ch" refForName="circle3" fact="0.138"/>
              </dgm:constrLst>
            </dgm:if>
            <dgm:else name="Name30"/>
          </dgm:choose>
          <dgm:ruleLst/>
          <dgm:layoutNode name="circle3" styleLbl="node1">
            <dgm:alg type="sp"/>
            <dgm:shape xmlns:r="http://schemas.openxmlformats.org/officeDocument/2006/relationships" type="ellipse" r:blip="">
              <dgm:adjLst/>
            </dgm:shape>
            <dgm:presOf axis="ch desOrSelf" ptType="node node" st="3 1" cnt="1 0"/>
            <dgm:constrLst>
              <dgm:constr type="h" refType="w"/>
            </dgm:constrLst>
            <dgm:ruleLst/>
          </dgm:layoutNode>
          <dgm:layoutNode name="c3text">
            <dgm:varLst>
              <dgm:bulletEnabled val="1"/>
            </dgm:varLst>
            <dgm:alg type="tx"/>
            <dgm:shape xmlns:r="http://schemas.openxmlformats.org/officeDocument/2006/relationships" type="rect" r:blip="" hideGeom="1">
              <dgm:adjLst/>
            </dgm:shape>
            <dgm:presOf axis="ch desOrSelf" ptType="node node" st="3 1" cnt="1 0"/>
            <dgm:constrLst/>
            <dgm:ruleLst>
              <dgm:rule type="primFontSz" val="5" fact="NaN" max="NaN"/>
            </dgm:ruleLst>
          </dgm:layoutNode>
        </dgm:layoutNode>
      </dgm:if>
      <dgm:else name="Name31"/>
    </dgm:choose>
    <dgm:choose name="Name32">
      <dgm:if name="Name33" axis="ch" ptType="node" func="cnt" op="gte" val="4">
        <dgm:layoutNode name="comp4">
          <dgm:alg type="composite"/>
          <dgm:shape xmlns:r="http://schemas.openxmlformats.org/officeDocument/2006/relationships" r:blip="">
            <dgm:adjLst/>
          </dgm:shape>
          <dgm:presOf/>
          <dgm:choose name="Name34">
            <dgm:if name="Name35" axis="ch" ptType="node" func="cnt" op="equ" val="4">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5"/>
                <dgm:constr type="w" for="ch" forName="c4text" refType="w" refFor="ch" refForName="circle4" fact="0.70711"/>
                <dgm:constr type="h" for="ch" forName="c4text" refType="h" refFor="ch" refForName="circle4" fact="0.5"/>
              </dgm:constrLst>
            </dgm:if>
            <dgm:if name="Name36" axis="ch" ptType="node" func="cnt" op="gte" val="5">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18"/>
                <dgm:constr type="w" for="ch" forName="c4text" refType="w" refFor="ch" refForName="circle4" fact="0.54"/>
                <dgm:constr type="h" for="ch" forName="c4text" refType="h" refFor="ch" refForName="circle4" fact="0.18"/>
              </dgm:constrLst>
            </dgm:if>
            <dgm:else name="Name37"/>
          </dgm:choose>
          <dgm:ruleLst/>
          <dgm:layoutNode name="circle4" styleLbl="node1">
            <dgm:alg type="sp"/>
            <dgm:shape xmlns:r="http://schemas.openxmlformats.org/officeDocument/2006/relationships" type="ellipse" r:blip="">
              <dgm:adjLst/>
            </dgm:shape>
            <dgm:presOf axis="ch desOrSelf" ptType="node node" st="4 1" cnt="1 0"/>
            <dgm:constrLst>
              <dgm:constr type="h" refType="w"/>
            </dgm:constrLst>
            <dgm:ruleLst/>
          </dgm:layoutNode>
          <dgm:layoutNode name="c4text">
            <dgm:varLst>
              <dgm:bulletEnabled val="1"/>
            </dgm:varLst>
            <dgm:alg type="tx"/>
            <dgm:shape xmlns:r="http://schemas.openxmlformats.org/officeDocument/2006/relationships" type="rect" r:blip="" hideGeom="1">
              <dgm:adjLst/>
            </dgm:shape>
            <dgm:presOf axis="ch desOrSelf" ptType="node node" st="4 1" cnt="1 0"/>
            <dgm:constrLst/>
            <dgm:ruleLst>
              <dgm:rule type="primFontSz" val="5" fact="NaN" max="NaN"/>
            </dgm:ruleLst>
          </dgm:layoutNode>
        </dgm:layoutNode>
      </dgm:if>
      <dgm:else name="Name38"/>
    </dgm:choose>
    <dgm:choose name="Name39">
      <dgm:if name="Name40" axis="ch" ptType="node" func="cnt" op="gte" val="5">
        <dgm:layoutNode name="comp5">
          <dgm:alg type="composite"/>
          <dgm:shape xmlns:r="http://schemas.openxmlformats.org/officeDocument/2006/relationships" r:blip="">
            <dgm:adjLst/>
          </dgm:shape>
          <dgm:presOf/>
          <dgm:choose name="Name41">
            <dgm:if name="Name42" axis="ch" ptType="node" func="cnt" op="equ" val="5">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5"/>
                <dgm:constr type="w" for="ch" forName="c5text" refType="w" refFor="ch" refForName="circle5" fact="0.70711"/>
                <dgm:constr type="h" for="ch" forName="c5text" refType="h" refFor="ch" refForName="circle5" fact="0.5"/>
              </dgm:constrLst>
            </dgm:if>
            <dgm:if name="Name43" axis="ch" ptType="node" func="cnt" op="gte" val="6">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25"/>
                <dgm:constr type="w" for="ch" forName="c5text" refType="w" refFor="ch" refForName="circle5" fact="0.65"/>
                <dgm:constr type="h" for="ch" forName="c5text" refType="h" refFor="ch" refForName="circle5" fact="0.25"/>
              </dgm:constrLst>
            </dgm:if>
            <dgm:else name="Name44"/>
          </dgm:choose>
          <dgm:ruleLst/>
          <dgm:layoutNode name="circle5" styleLbl="node1">
            <dgm:alg type="sp"/>
            <dgm:shape xmlns:r="http://schemas.openxmlformats.org/officeDocument/2006/relationships" type="ellipse" r:blip="">
              <dgm:adjLst/>
            </dgm:shape>
            <dgm:presOf axis="ch desOrSelf" ptType="node node" st="5 1" cnt="1 0"/>
            <dgm:constrLst>
              <dgm:constr type="h" refType="w"/>
            </dgm:constrLst>
            <dgm:ruleLst/>
          </dgm:layoutNode>
          <dgm:layoutNode name="c5text">
            <dgm:varLst>
              <dgm:bulletEnabled val="1"/>
            </dgm:varLst>
            <dgm:alg type="tx"/>
            <dgm:shape xmlns:r="http://schemas.openxmlformats.org/officeDocument/2006/relationships" type="rect" r:blip="" hideGeom="1">
              <dgm:adjLst/>
            </dgm:shape>
            <dgm:presOf axis="ch desOrSelf" ptType="node node" st="5 1" cnt="1 0"/>
            <dgm:constrLst/>
            <dgm:ruleLst>
              <dgm:rule type="primFontSz" val="5" fact="NaN" max="NaN"/>
            </dgm:ruleLst>
          </dgm:layoutNode>
        </dgm:layoutNode>
      </dgm:if>
      <dgm:else name="Name45"/>
    </dgm:choose>
    <dgm:choose name="Name46">
      <dgm:if name="Name47" axis="ch" ptType="node" func="cnt" op="gte" val="6">
        <dgm:layoutNode name="comp6">
          <dgm:alg type="composite"/>
          <dgm:shape xmlns:r="http://schemas.openxmlformats.org/officeDocument/2006/relationships" r:blip="">
            <dgm:adjLst/>
          </dgm:shape>
          <dgm:presOf/>
          <dgm:choose name="Name48">
            <dgm:if name="Name49" axis="ch" ptType="node" func="cnt" op="equ" val="6">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5"/>
                <dgm:constr type="w" for="ch" forName="c6text" refType="w" refFor="ch" refForName="circle6" fact="0.70711"/>
                <dgm:constr type="h" for="ch" forName="c6text" refType="h" refFor="ch" refForName="circle6" fact="0.5"/>
              </dgm:constrLst>
            </dgm:if>
            <dgm:if name="Name50" axis="ch" ptType="node" func="cnt" op="gte" val="7">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27"/>
                <dgm:constr type="w" for="ch" forName="c6text" refType="w" refFor="ch" refForName="circle6" fact="0.68"/>
                <dgm:constr type="h" for="ch" forName="c6text" refType="h" refFor="ch" refForName="circle6" fact="0.241"/>
              </dgm:constrLst>
            </dgm:if>
            <dgm:else name="Name51"/>
          </dgm:choose>
          <dgm:ruleLst/>
          <dgm:layoutNode name="circle6" styleLbl="node1">
            <dgm:alg type="sp"/>
            <dgm:shape xmlns:r="http://schemas.openxmlformats.org/officeDocument/2006/relationships" type="ellipse" r:blip="">
              <dgm:adjLst/>
            </dgm:shape>
            <dgm:presOf axis="ch desOrSelf" ptType="node node" st="6 1" cnt="1 0"/>
            <dgm:constrLst>
              <dgm:constr type="h" refType="w"/>
            </dgm:constrLst>
            <dgm:ruleLst/>
          </dgm:layoutNode>
          <dgm:layoutNode name="c6text">
            <dgm:varLst>
              <dgm:bulletEnabled val="1"/>
            </dgm:varLst>
            <dgm:alg type="tx"/>
            <dgm:shape xmlns:r="http://schemas.openxmlformats.org/officeDocument/2006/relationships" type="rect" r:blip="" hideGeom="1">
              <dgm:adjLst/>
            </dgm:shape>
            <dgm:presOf axis="ch desOrSelf" ptType="node node" st="6 1" cnt="1 0"/>
            <dgm:constrLst/>
            <dgm:ruleLst>
              <dgm:rule type="primFontSz" val="5" fact="NaN" max="NaN"/>
            </dgm:ruleLst>
          </dgm:layoutNode>
        </dgm:layoutNode>
      </dgm:if>
      <dgm:else name="Name52"/>
    </dgm:choose>
    <dgm:choose name="Name53">
      <dgm:if name="Name54" axis="ch" ptType="node" func="cnt" op="gte" val="7">
        <dgm:layoutNode name="comp7">
          <dgm:alg type="composite"/>
          <dgm:shape xmlns:r="http://schemas.openxmlformats.org/officeDocument/2006/relationships" r:blip="">
            <dgm:adjLst/>
          </dgm:shape>
          <dgm:presOf/>
          <dgm:constrLst>
            <dgm:constr type="w" for="ch" forName="circle7" refType="w"/>
            <dgm:constr type="h" for="ch" forName="circle7" refType="h"/>
            <dgm:constr type="ctrX" for="ch" forName="circle7" refType="w" fact="0.5"/>
            <dgm:constr type="ctrY" for="ch" forName="circle7" refType="h" fact="0.5"/>
            <dgm:constr type="ctrX" for="ch" forName="c7text" refType="w" fact="0.5"/>
            <dgm:constr type="ctrY" for="ch" forName="c7text" refType="h" fact="0.5"/>
            <dgm:constr type="w" for="ch" forName="c7text" refType="w" refFor="ch" refForName="circle7" fact="0.70711"/>
            <dgm:constr type="h" for="ch" forName="c7text" refType="h" refFor="ch" refForName="circle7" fact="0.5"/>
          </dgm:constrLst>
          <dgm:ruleLst/>
          <dgm:layoutNode name="circle7" styleLbl="node1">
            <dgm:alg type="sp"/>
            <dgm:shape xmlns:r="http://schemas.openxmlformats.org/officeDocument/2006/relationships" type="ellipse" r:blip="">
              <dgm:adjLst/>
            </dgm:shape>
            <dgm:presOf axis="ch desOrSelf" ptType="node node" st="7 1" cnt="1 0"/>
            <dgm:constrLst>
              <dgm:constr type="h" refType="w"/>
            </dgm:constrLst>
            <dgm:ruleLst/>
          </dgm:layoutNode>
          <dgm:layoutNode name="c7text">
            <dgm:varLst>
              <dgm:bulletEnabled val="1"/>
            </dgm:varLst>
            <dgm:alg type="tx"/>
            <dgm:shape xmlns:r="http://schemas.openxmlformats.org/officeDocument/2006/relationships" type="rect" r:blip="" hideGeom="1">
              <dgm:adjLst/>
            </dgm:shape>
            <dgm:presOf axis="ch desOrSelf" ptType="node node" st="7 1" cnt="1 0"/>
            <dgm:constrLst/>
            <dgm:ruleLst>
              <dgm:rule type="primFontSz" val="5" fact="NaN" max="NaN"/>
            </dgm:ruleLst>
          </dgm:layoutNode>
        </dgm:layoutNode>
      </dgm:if>
      <dgm:else name="Name55"/>
    </dgm:choose>
  </dgm:layoutNode>
</dgm:layoutDef>
</file>

<file path=ppt/diagrams/layout3.xml><?xml version="1.0" encoding="utf-8"?>
<dgm:layoutDef xmlns:dgm="http://schemas.openxmlformats.org/drawingml/2006/diagram" xmlns:a="http://schemas.openxmlformats.org/drawingml/2006/main" uniqueId="urn:microsoft.com/office/officeart/2005/8/layout/venn2">
  <dgm:title val=""/>
  <dgm:desc val=""/>
  <dgm:catLst>
    <dgm:cat type="relationship" pri="30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resizeHandles val="exact"/>
    </dgm:varLst>
    <dgm:alg type="composite">
      <dgm:param type="ar" val="1"/>
    </dgm:alg>
    <dgm:shape xmlns:r="http://schemas.openxmlformats.org/officeDocument/2006/relationships" r:blip="">
      <dgm:adjLst/>
    </dgm:shape>
    <dgm:presOf/>
    <dgm:choose name="Name1">
      <dgm:if name="Name2" axis="ch" ptType="node" func="cnt" op="lte" val="3">
        <dgm:constrLst>
          <dgm:constr type="w" for="ch" forName="comp1" refType="w"/>
          <dgm:constr type="h" for="ch" forName="comp1" refType="w" refFor="ch" refForName="comp1"/>
          <dgm:constr type="w" for="ch" forName="comp2" refType="w" fact="0.75"/>
          <dgm:constr type="h" for="ch" forName="comp2" refType="w" refFor="ch" refForName="comp2"/>
          <dgm:constr type="ctrX" for="ch" forName="comp2" refType="ctrX" refFor="ch" refForName="comp1"/>
          <dgm:constr type="b" for="ch" forName="comp2" refType="b" refFor="ch" refForName="comp1"/>
          <dgm:constr type="w" for="ch" forName="comp3" refType="w" fact="0.5"/>
          <dgm:constr type="h" for="ch" forName="comp3" refType="w" refFor="ch" refForName="comp3"/>
          <dgm:constr type="ctrX" for="ch" forName="comp3" refType="ctrX" refFor="ch" refForName="comp1"/>
          <dgm:constr type="b" for="ch" forName="comp3" refType="b" refFor="ch" refForName="comp1"/>
          <dgm:constr type="primFontSz" for="des" ptType="node" op="equ" val="65"/>
        </dgm:constrLst>
      </dgm:if>
      <dgm:if name="Name3" axis="ch" ptType="node" func="cnt" op="equ" val="4">
        <dgm:constrLst>
          <dgm:constr type="w" for="ch" forName="comp1" refType="w"/>
          <dgm:constr type="h" for="ch" forName="comp1" refType="w" refFor="ch" refForName="comp1"/>
          <dgm:constr type="w" for="ch" forName="comp2" refType="w" fact="0.8"/>
          <dgm:constr type="h" for="ch" forName="comp2" refType="w" refFor="ch" refForName="comp2"/>
          <dgm:constr type="ctrX" for="ch" forName="comp2" refType="ctrX" refFor="ch" refForName="comp1"/>
          <dgm:constr type="b" for="ch" forName="comp2" refType="b" refFor="ch" refForName="comp1"/>
          <dgm:constr type="w" for="ch" forName="comp3" refType="w" fact="0.6"/>
          <dgm:constr type="h" for="ch" forName="comp3" refType="w" refFor="ch" refForName="comp3"/>
          <dgm:constr type="ctrX" for="ch" forName="comp3" refType="ctrX" refFor="ch" refForName="comp1"/>
          <dgm:constr type="b" for="ch" forName="comp3" refType="b" refFor="ch" refForName="comp1"/>
          <dgm:constr type="w" for="ch" forName="comp4" refType="w" fact="0.4"/>
          <dgm:constr type="h" for="ch" forName="comp4" refType="w" refFor="ch" refForName="comp4"/>
          <dgm:constr type="ctrX" for="ch" forName="comp4" refType="ctrX" refFor="ch" refForName="comp1"/>
          <dgm:constr type="b" for="ch" forName="comp4" refType="b" refFor="ch" refForName="comp1"/>
          <dgm:constr type="primFontSz" for="des" ptType="node" op="equ" val="65"/>
        </dgm:constrLst>
      </dgm:if>
      <dgm:else name="Name4">
        <dgm:constrLst>
          <dgm:constr type="w" for="ch" forName="comp1" refType="w"/>
          <dgm:constr type="h" for="ch" forName="comp1" refType="w" refFor="ch" refForName="comp1"/>
          <dgm:constr type="w" for="ch" forName="comp2" refType="w" fact="0.85"/>
          <dgm:constr type="h" for="ch" forName="comp2" refType="w" refFor="ch" refForName="comp2"/>
          <dgm:constr type="ctrX" for="ch" forName="comp2" refType="ctrX" refFor="ch" refForName="comp1"/>
          <dgm:constr type="b" for="ch" forName="comp2" refType="b" refFor="ch" refForName="comp1"/>
          <dgm:constr type="w" for="ch" forName="comp3" refType="w" fact="0.7"/>
          <dgm:constr type="h" for="ch" forName="comp3" refType="w" refFor="ch" refForName="comp3"/>
          <dgm:constr type="ctrX" for="ch" forName="comp3" refType="ctrX" refFor="ch" refForName="comp1"/>
          <dgm:constr type="b" for="ch" forName="comp3" refType="b" refFor="ch" refForName="comp1"/>
          <dgm:constr type="w" for="ch" forName="comp4" refType="w" fact="0.55"/>
          <dgm:constr type="h" for="ch" forName="comp4" refType="w" refFor="ch" refForName="comp4"/>
          <dgm:constr type="ctrX" for="ch" forName="comp4" refType="ctrX" refFor="ch" refForName="comp1"/>
          <dgm:constr type="b" for="ch" forName="comp4" refType="b" refFor="ch" refForName="comp1"/>
          <dgm:constr type="w" for="ch" forName="comp5" refType="w" fact="0.4"/>
          <dgm:constr type="h" for="ch" forName="comp5" refType="w" refFor="ch" refForName="comp5"/>
          <dgm:constr type="ctrX" for="ch" forName="comp5" refType="ctrX" refFor="ch" refForName="comp1"/>
          <dgm:constr type="b" for="ch" forName="comp5" refType="b" refFor="ch" refForName="comp1"/>
          <dgm:constr type="w" for="ch" forName="comp6" refType="w" fact="0.25"/>
          <dgm:constr type="h" for="ch" forName="comp6" refType="w" refFor="ch" refForName="comp6"/>
          <dgm:constr type="ctrX" for="ch" forName="comp6" refType="ctrX" refFor="ch" refForName="comp1"/>
          <dgm:constr type="b" for="ch" forName="comp6" refType="b" refFor="ch" refForName="comp1"/>
          <dgm:constr type="w" for="ch" forName="comp7" refType="w" fact="0.15"/>
          <dgm:constr type="h" for="ch" forName="comp7" refType="w" refFor="ch" refForName="comp7"/>
          <dgm:constr type="ctrX" for="ch" forName="comp7" refType="ctrX" refFor="ch" refForName="comp1"/>
          <dgm:constr type="b" for="ch" forName="comp7" refType="b" refFor="ch" refForName="comp1"/>
          <dgm:constr type="primFontSz" for="des" ptType="node" op="equ" val="65"/>
        </dgm:constrLst>
      </dgm:else>
    </dgm:choose>
    <dgm:ruleLst/>
    <dgm:choose name="Name5">
      <dgm:if name="Name6" axis="ch" ptType="node" func="cnt" op="gte" val="1">
        <dgm:layoutNode name="comp1">
          <dgm:alg type="composite"/>
          <dgm:shape xmlns:r="http://schemas.openxmlformats.org/officeDocument/2006/relationships" r:blip="">
            <dgm:adjLst/>
          </dgm:shape>
          <dgm:presOf/>
          <dgm:choose name="Name7">
            <dgm:if name="Name8" axis="ch" ptType="node" func="cnt" op="equ" val="1">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5"/>
                <dgm:constr type="w" for="ch" forName="c1text" refType="w" refFor="ch" refForName="circle1" fact="0.70711"/>
                <dgm:constr type="h" for="ch" forName="c1text" refType="h" refFor="ch" refForName="circle1" fact="0.5"/>
              </dgm:constrLst>
            </dgm:if>
            <dgm:if name="Name9" axis="ch" ptType="node" func="cnt" op="equ" val="2">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6"/>
                <dgm:constr type="w" for="ch" forName="c1text" refType="w" refFor="ch" refForName="circle1" fact="0.525"/>
                <dgm:constr type="h" for="ch" forName="c1text" refType="h" refFor="ch" refForName="circle1" fact="0.17"/>
              </dgm:constrLst>
            </dgm:if>
            <dgm:if name="Name10" axis="ch" ptType="node" func="cnt" op="equ" val="3">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3495"/>
                <dgm:constr type="h" for="ch" forName="c1text" refType="h" refFor="ch" refForName="circle1" fact="0.15"/>
              </dgm:constrLst>
            </dgm:if>
            <dgm:if name="Name11" axis="ch" ptType="node" func="cnt" op="equ" val="4">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2796"/>
                <dgm:constr type="h" for="ch" forName="c1text" refType="h" refFor="ch" refForName="circle1" fact="0.15"/>
              </dgm:constrLst>
            </dgm:if>
            <dgm:if name="Name12" axis="ch" ptType="node" func="cnt" op="gte" val="5">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
                <dgm:constr type="w" for="ch" forName="c1text" refType="w" refFor="ch" refForName="circle1" fact="0.375"/>
                <dgm:constr type="h" for="ch" forName="c1text" refType="h" refFor="ch" refForName="circle1" fact="0.1"/>
              </dgm:constrLst>
            </dgm:if>
            <dgm:else name="Name13"/>
          </dgm:choose>
          <dgm:ruleLst/>
          <dgm:layoutNode name="circle1" styleLbl="node1">
            <dgm:alg type="sp"/>
            <dgm:shape xmlns:r="http://schemas.openxmlformats.org/officeDocument/2006/relationships" type="ellipse" r:blip="">
              <dgm:adjLst/>
            </dgm:shape>
            <dgm:presOf axis="ch desOrSelf" ptType="node node" st="1 1" cnt="1 0"/>
            <dgm:constrLst>
              <dgm:constr type="h" refType="w"/>
            </dgm:constrLst>
            <dgm:ruleLst/>
          </dgm:layoutNode>
          <dgm:layoutNode name="c1text">
            <dgm:varLst>
              <dgm:bulletEnabled val="1"/>
            </dgm:varLst>
            <dgm:alg type="tx"/>
            <dgm:shape xmlns:r="http://schemas.openxmlformats.org/officeDocument/2006/relationships" type="rect" r:blip="" hideGeom="1">
              <dgm:adjLst/>
            </dgm:shape>
            <dgm:presOf axis="ch desOrSelf" ptType="node node" st="1 1" cnt="1 0"/>
            <dgm:constrLst/>
            <dgm:ruleLst>
              <dgm:rule type="primFontSz" val="5" fact="NaN" max="NaN"/>
            </dgm:ruleLst>
          </dgm:layoutNode>
        </dgm:layoutNode>
      </dgm:if>
      <dgm:else name="Name14"/>
    </dgm:choose>
    <dgm:choose name="Name15">
      <dgm:if name="Name16" axis="ch" ptType="node" func="cnt" op="gte" val="2">
        <dgm:layoutNode name="comp2">
          <dgm:alg type="composite"/>
          <dgm:shape xmlns:r="http://schemas.openxmlformats.org/officeDocument/2006/relationships" r:blip="">
            <dgm:adjLst/>
          </dgm:shape>
          <dgm:presOf/>
          <dgm:choose name="Name17">
            <dgm:if name="Name18" axis="ch" ptType="node" func="cnt" op="equ" val="2">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5"/>
                <dgm:constr type="w" for="ch" forName="c2text" refType="w" refFor="ch" refForName="circle2" fact="0.70711"/>
                <dgm:constr type="h" for="ch" forName="c2text" refType="h" refFor="ch" refForName="circle2" fact="0.5"/>
              </dgm:constrLst>
            </dgm:if>
            <dgm:if name="Name19" axis="ch" ptType="node" func="cnt" op="equ" val="3">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625"/>
                <dgm:constr type="w" for="ch" forName="c2text" refType="w" refFor="ch" refForName="circle2" fact="0.466"/>
                <dgm:constr type="h" for="ch" forName="c2text" refType="h" refFor="ch" refForName="circle2" fact="0.1875"/>
              </dgm:constrLst>
            </dgm:if>
            <dgm:if name="Name20" axis="ch" ptType="node" func="cnt" op="equ" val="4">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
                <dgm:constr type="w" for="ch" forName="c2text" refType="w" refFor="ch" refForName="circle2" fact="0.3495"/>
                <dgm:constr type="h" for="ch" forName="c2text" refType="h" refFor="ch" refForName="circle2" fact="0.18"/>
              </dgm:constrLst>
            </dgm:if>
            <dgm:if name="Name21" axis="ch" ptType="node" func="cnt" op="gte" val="5">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15"/>
                <dgm:constr type="w" for="ch" forName="c2text" refType="w" refFor="ch" refForName="circle2" fact="0.43125"/>
                <dgm:constr type="h" for="ch" forName="c2text" refType="h" refFor="ch" refForName="circle2" fact="0.115"/>
              </dgm:constrLst>
            </dgm:if>
            <dgm:else name="Name22"/>
          </dgm:choose>
          <dgm:ruleLst/>
          <dgm:layoutNode name="circle2" styleLbl="node1">
            <dgm:alg type="sp"/>
            <dgm:shape xmlns:r="http://schemas.openxmlformats.org/officeDocument/2006/relationships" type="ellipse" r:blip="">
              <dgm:adjLst/>
            </dgm:shape>
            <dgm:presOf axis="ch desOrSelf" ptType="node node" st="2 1" cnt="1 0"/>
            <dgm:constrLst>
              <dgm:constr type="h" refType="w"/>
            </dgm:constrLst>
            <dgm:ruleLst/>
          </dgm:layoutNode>
          <dgm:layoutNode name="c2text">
            <dgm:varLst>
              <dgm:bulletEnabled val="1"/>
            </dgm:varLst>
            <dgm:alg type="tx"/>
            <dgm:shape xmlns:r="http://schemas.openxmlformats.org/officeDocument/2006/relationships" type="rect" r:blip="" hideGeom="1">
              <dgm:adjLst/>
            </dgm:shape>
            <dgm:presOf axis="ch desOrSelf" ptType="node node" st="2 1" cnt="1 0"/>
            <dgm:constrLst/>
            <dgm:ruleLst>
              <dgm:rule type="primFontSz" val="5" fact="NaN" max="NaN"/>
            </dgm:ruleLst>
          </dgm:layoutNode>
        </dgm:layoutNode>
      </dgm:if>
      <dgm:else name="Name23"/>
    </dgm:choose>
    <dgm:choose name="Name24">
      <dgm:if name="Name25" axis="ch" ptType="node" func="cnt" op="gte" val="3">
        <dgm:layoutNode name="comp3">
          <dgm:alg type="composite"/>
          <dgm:shape xmlns:r="http://schemas.openxmlformats.org/officeDocument/2006/relationships" r:blip="">
            <dgm:adjLst/>
          </dgm:shape>
          <dgm:presOf/>
          <dgm:choose name="Name26">
            <dgm:if name="Name27" axis="ch" ptType="node" func="cnt" op="equ" val="3">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5"/>
                <dgm:constr type="w" for="ch" forName="c3text" refType="w" refFor="ch" refForName="circle3" fact="0.70711"/>
                <dgm:constr type="h" for="ch" forName="c3text" refType="h" refFor="ch" refForName="circle3" fact="0.5"/>
              </dgm:constrLst>
            </dgm:if>
            <dgm:if name="Name28" axis="ch" ptType="node" func="cnt" op="equ" val="4">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875"/>
                <dgm:constr type="w" for="ch" forName="c3text" refType="w" refFor="ch" refForName="circle3" fact="0.466"/>
                <dgm:constr type="h" for="ch" forName="c3text" refType="h" refFor="ch" refForName="circle3" fact="0.225"/>
              </dgm:constrLst>
            </dgm:if>
            <dgm:if name="Name29" axis="ch" ptType="node" func="cnt" op="gte" val="5">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38"/>
                <dgm:constr type="w" for="ch" forName="c3text" refType="w" refFor="ch" refForName="circle3" fact="0.5175"/>
                <dgm:constr type="h" for="ch" forName="c3text" refType="h" refFor="ch" refForName="circle3" fact="0.138"/>
              </dgm:constrLst>
            </dgm:if>
            <dgm:else name="Name30"/>
          </dgm:choose>
          <dgm:ruleLst/>
          <dgm:layoutNode name="circle3" styleLbl="node1">
            <dgm:alg type="sp"/>
            <dgm:shape xmlns:r="http://schemas.openxmlformats.org/officeDocument/2006/relationships" type="ellipse" r:blip="">
              <dgm:adjLst/>
            </dgm:shape>
            <dgm:presOf axis="ch desOrSelf" ptType="node node" st="3 1" cnt="1 0"/>
            <dgm:constrLst>
              <dgm:constr type="h" refType="w"/>
            </dgm:constrLst>
            <dgm:ruleLst/>
          </dgm:layoutNode>
          <dgm:layoutNode name="c3text">
            <dgm:varLst>
              <dgm:bulletEnabled val="1"/>
            </dgm:varLst>
            <dgm:alg type="tx"/>
            <dgm:shape xmlns:r="http://schemas.openxmlformats.org/officeDocument/2006/relationships" type="rect" r:blip="" hideGeom="1">
              <dgm:adjLst/>
            </dgm:shape>
            <dgm:presOf axis="ch desOrSelf" ptType="node node" st="3 1" cnt="1 0"/>
            <dgm:constrLst/>
            <dgm:ruleLst>
              <dgm:rule type="primFontSz" val="5" fact="NaN" max="NaN"/>
            </dgm:ruleLst>
          </dgm:layoutNode>
        </dgm:layoutNode>
      </dgm:if>
      <dgm:else name="Name31"/>
    </dgm:choose>
    <dgm:choose name="Name32">
      <dgm:if name="Name33" axis="ch" ptType="node" func="cnt" op="gte" val="4">
        <dgm:layoutNode name="comp4">
          <dgm:alg type="composite"/>
          <dgm:shape xmlns:r="http://schemas.openxmlformats.org/officeDocument/2006/relationships" r:blip="">
            <dgm:adjLst/>
          </dgm:shape>
          <dgm:presOf/>
          <dgm:choose name="Name34">
            <dgm:if name="Name35" axis="ch" ptType="node" func="cnt" op="equ" val="4">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5"/>
                <dgm:constr type="w" for="ch" forName="c4text" refType="w" refFor="ch" refForName="circle4" fact="0.70711"/>
                <dgm:constr type="h" for="ch" forName="c4text" refType="h" refFor="ch" refForName="circle4" fact="0.5"/>
              </dgm:constrLst>
            </dgm:if>
            <dgm:if name="Name36" axis="ch" ptType="node" func="cnt" op="gte" val="5">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18"/>
                <dgm:constr type="w" for="ch" forName="c4text" refType="w" refFor="ch" refForName="circle4" fact="0.54"/>
                <dgm:constr type="h" for="ch" forName="c4text" refType="h" refFor="ch" refForName="circle4" fact="0.18"/>
              </dgm:constrLst>
            </dgm:if>
            <dgm:else name="Name37"/>
          </dgm:choose>
          <dgm:ruleLst/>
          <dgm:layoutNode name="circle4" styleLbl="node1">
            <dgm:alg type="sp"/>
            <dgm:shape xmlns:r="http://schemas.openxmlformats.org/officeDocument/2006/relationships" type="ellipse" r:blip="">
              <dgm:adjLst/>
            </dgm:shape>
            <dgm:presOf axis="ch desOrSelf" ptType="node node" st="4 1" cnt="1 0"/>
            <dgm:constrLst>
              <dgm:constr type="h" refType="w"/>
            </dgm:constrLst>
            <dgm:ruleLst/>
          </dgm:layoutNode>
          <dgm:layoutNode name="c4text">
            <dgm:varLst>
              <dgm:bulletEnabled val="1"/>
            </dgm:varLst>
            <dgm:alg type="tx"/>
            <dgm:shape xmlns:r="http://schemas.openxmlformats.org/officeDocument/2006/relationships" type="rect" r:blip="" hideGeom="1">
              <dgm:adjLst/>
            </dgm:shape>
            <dgm:presOf axis="ch desOrSelf" ptType="node node" st="4 1" cnt="1 0"/>
            <dgm:constrLst/>
            <dgm:ruleLst>
              <dgm:rule type="primFontSz" val="5" fact="NaN" max="NaN"/>
            </dgm:ruleLst>
          </dgm:layoutNode>
        </dgm:layoutNode>
      </dgm:if>
      <dgm:else name="Name38"/>
    </dgm:choose>
    <dgm:choose name="Name39">
      <dgm:if name="Name40" axis="ch" ptType="node" func="cnt" op="gte" val="5">
        <dgm:layoutNode name="comp5">
          <dgm:alg type="composite"/>
          <dgm:shape xmlns:r="http://schemas.openxmlformats.org/officeDocument/2006/relationships" r:blip="">
            <dgm:adjLst/>
          </dgm:shape>
          <dgm:presOf/>
          <dgm:choose name="Name41">
            <dgm:if name="Name42" axis="ch" ptType="node" func="cnt" op="equ" val="5">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5"/>
                <dgm:constr type="w" for="ch" forName="c5text" refType="w" refFor="ch" refForName="circle5" fact="0.70711"/>
                <dgm:constr type="h" for="ch" forName="c5text" refType="h" refFor="ch" refForName="circle5" fact="0.5"/>
              </dgm:constrLst>
            </dgm:if>
            <dgm:if name="Name43" axis="ch" ptType="node" func="cnt" op="gte" val="6">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25"/>
                <dgm:constr type="w" for="ch" forName="c5text" refType="w" refFor="ch" refForName="circle5" fact="0.65"/>
                <dgm:constr type="h" for="ch" forName="c5text" refType="h" refFor="ch" refForName="circle5" fact="0.25"/>
              </dgm:constrLst>
            </dgm:if>
            <dgm:else name="Name44"/>
          </dgm:choose>
          <dgm:ruleLst/>
          <dgm:layoutNode name="circle5" styleLbl="node1">
            <dgm:alg type="sp"/>
            <dgm:shape xmlns:r="http://schemas.openxmlformats.org/officeDocument/2006/relationships" type="ellipse" r:blip="">
              <dgm:adjLst/>
            </dgm:shape>
            <dgm:presOf axis="ch desOrSelf" ptType="node node" st="5 1" cnt="1 0"/>
            <dgm:constrLst>
              <dgm:constr type="h" refType="w"/>
            </dgm:constrLst>
            <dgm:ruleLst/>
          </dgm:layoutNode>
          <dgm:layoutNode name="c5text">
            <dgm:varLst>
              <dgm:bulletEnabled val="1"/>
            </dgm:varLst>
            <dgm:alg type="tx"/>
            <dgm:shape xmlns:r="http://schemas.openxmlformats.org/officeDocument/2006/relationships" type="rect" r:blip="" hideGeom="1">
              <dgm:adjLst/>
            </dgm:shape>
            <dgm:presOf axis="ch desOrSelf" ptType="node node" st="5 1" cnt="1 0"/>
            <dgm:constrLst/>
            <dgm:ruleLst>
              <dgm:rule type="primFontSz" val="5" fact="NaN" max="NaN"/>
            </dgm:ruleLst>
          </dgm:layoutNode>
        </dgm:layoutNode>
      </dgm:if>
      <dgm:else name="Name45"/>
    </dgm:choose>
    <dgm:choose name="Name46">
      <dgm:if name="Name47" axis="ch" ptType="node" func="cnt" op="gte" val="6">
        <dgm:layoutNode name="comp6">
          <dgm:alg type="composite"/>
          <dgm:shape xmlns:r="http://schemas.openxmlformats.org/officeDocument/2006/relationships" r:blip="">
            <dgm:adjLst/>
          </dgm:shape>
          <dgm:presOf/>
          <dgm:choose name="Name48">
            <dgm:if name="Name49" axis="ch" ptType="node" func="cnt" op="equ" val="6">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5"/>
                <dgm:constr type="w" for="ch" forName="c6text" refType="w" refFor="ch" refForName="circle6" fact="0.70711"/>
                <dgm:constr type="h" for="ch" forName="c6text" refType="h" refFor="ch" refForName="circle6" fact="0.5"/>
              </dgm:constrLst>
            </dgm:if>
            <dgm:if name="Name50" axis="ch" ptType="node" func="cnt" op="gte" val="7">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27"/>
                <dgm:constr type="w" for="ch" forName="c6text" refType="w" refFor="ch" refForName="circle6" fact="0.68"/>
                <dgm:constr type="h" for="ch" forName="c6text" refType="h" refFor="ch" refForName="circle6" fact="0.241"/>
              </dgm:constrLst>
            </dgm:if>
            <dgm:else name="Name51"/>
          </dgm:choose>
          <dgm:ruleLst/>
          <dgm:layoutNode name="circle6" styleLbl="node1">
            <dgm:alg type="sp"/>
            <dgm:shape xmlns:r="http://schemas.openxmlformats.org/officeDocument/2006/relationships" type="ellipse" r:blip="">
              <dgm:adjLst/>
            </dgm:shape>
            <dgm:presOf axis="ch desOrSelf" ptType="node node" st="6 1" cnt="1 0"/>
            <dgm:constrLst>
              <dgm:constr type="h" refType="w"/>
            </dgm:constrLst>
            <dgm:ruleLst/>
          </dgm:layoutNode>
          <dgm:layoutNode name="c6text">
            <dgm:varLst>
              <dgm:bulletEnabled val="1"/>
            </dgm:varLst>
            <dgm:alg type="tx"/>
            <dgm:shape xmlns:r="http://schemas.openxmlformats.org/officeDocument/2006/relationships" type="rect" r:blip="" hideGeom="1">
              <dgm:adjLst/>
            </dgm:shape>
            <dgm:presOf axis="ch desOrSelf" ptType="node node" st="6 1" cnt="1 0"/>
            <dgm:constrLst/>
            <dgm:ruleLst>
              <dgm:rule type="primFontSz" val="5" fact="NaN" max="NaN"/>
            </dgm:ruleLst>
          </dgm:layoutNode>
        </dgm:layoutNode>
      </dgm:if>
      <dgm:else name="Name52"/>
    </dgm:choose>
    <dgm:choose name="Name53">
      <dgm:if name="Name54" axis="ch" ptType="node" func="cnt" op="gte" val="7">
        <dgm:layoutNode name="comp7">
          <dgm:alg type="composite"/>
          <dgm:shape xmlns:r="http://schemas.openxmlformats.org/officeDocument/2006/relationships" r:blip="">
            <dgm:adjLst/>
          </dgm:shape>
          <dgm:presOf/>
          <dgm:constrLst>
            <dgm:constr type="w" for="ch" forName="circle7" refType="w"/>
            <dgm:constr type="h" for="ch" forName="circle7" refType="h"/>
            <dgm:constr type="ctrX" for="ch" forName="circle7" refType="w" fact="0.5"/>
            <dgm:constr type="ctrY" for="ch" forName="circle7" refType="h" fact="0.5"/>
            <dgm:constr type="ctrX" for="ch" forName="c7text" refType="w" fact="0.5"/>
            <dgm:constr type="ctrY" for="ch" forName="c7text" refType="h" fact="0.5"/>
            <dgm:constr type="w" for="ch" forName="c7text" refType="w" refFor="ch" refForName="circle7" fact="0.70711"/>
            <dgm:constr type="h" for="ch" forName="c7text" refType="h" refFor="ch" refForName="circle7" fact="0.5"/>
          </dgm:constrLst>
          <dgm:ruleLst/>
          <dgm:layoutNode name="circle7" styleLbl="node1">
            <dgm:alg type="sp"/>
            <dgm:shape xmlns:r="http://schemas.openxmlformats.org/officeDocument/2006/relationships" type="ellipse" r:blip="">
              <dgm:adjLst/>
            </dgm:shape>
            <dgm:presOf axis="ch desOrSelf" ptType="node node" st="7 1" cnt="1 0"/>
            <dgm:constrLst>
              <dgm:constr type="h" refType="w"/>
            </dgm:constrLst>
            <dgm:ruleLst/>
          </dgm:layoutNode>
          <dgm:layoutNode name="c7text">
            <dgm:varLst>
              <dgm:bulletEnabled val="1"/>
            </dgm:varLst>
            <dgm:alg type="tx"/>
            <dgm:shape xmlns:r="http://schemas.openxmlformats.org/officeDocument/2006/relationships" type="rect" r:blip="" hideGeom="1">
              <dgm:adjLst/>
            </dgm:shape>
            <dgm:presOf axis="ch desOrSelf" ptType="node node" st="7 1" cnt="1 0"/>
            <dgm:constrLst/>
            <dgm:ruleLst>
              <dgm:rule type="primFontSz" val="5" fact="NaN" max="NaN"/>
            </dgm:ruleLst>
          </dgm:layoutNode>
        </dgm:layoutNode>
      </dgm:if>
      <dgm:else name="Name55"/>
    </dgm:choose>
  </dgm:layoutNode>
</dgm:layoutDef>
</file>

<file path=ppt/diagrams/layout4.xml><?xml version="1.0" encoding="utf-8"?>
<dgm:layoutDef xmlns:dgm="http://schemas.openxmlformats.org/drawingml/2006/diagram" xmlns:a="http://schemas.openxmlformats.org/drawingml/2006/main" uniqueId="urn:microsoft.com/office/officeart/2005/8/layout/venn2">
  <dgm:title val=""/>
  <dgm:desc val=""/>
  <dgm:catLst>
    <dgm:cat type="relationship" pri="30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resizeHandles val="exact"/>
    </dgm:varLst>
    <dgm:alg type="composite">
      <dgm:param type="ar" val="1"/>
    </dgm:alg>
    <dgm:shape xmlns:r="http://schemas.openxmlformats.org/officeDocument/2006/relationships" r:blip="">
      <dgm:adjLst/>
    </dgm:shape>
    <dgm:presOf/>
    <dgm:choose name="Name1">
      <dgm:if name="Name2" axis="ch" ptType="node" func="cnt" op="lte" val="3">
        <dgm:constrLst>
          <dgm:constr type="w" for="ch" forName="comp1" refType="w"/>
          <dgm:constr type="h" for="ch" forName="comp1" refType="w" refFor="ch" refForName="comp1"/>
          <dgm:constr type="w" for="ch" forName="comp2" refType="w" fact="0.75"/>
          <dgm:constr type="h" for="ch" forName="comp2" refType="w" refFor="ch" refForName="comp2"/>
          <dgm:constr type="ctrX" for="ch" forName="comp2" refType="ctrX" refFor="ch" refForName="comp1"/>
          <dgm:constr type="b" for="ch" forName="comp2" refType="b" refFor="ch" refForName="comp1"/>
          <dgm:constr type="w" for="ch" forName="comp3" refType="w" fact="0.5"/>
          <dgm:constr type="h" for="ch" forName="comp3" refType="w" refFor="ch" refForName="comp3"/>
          <dgm:constr type="ctrX" for="ch" forName="comp3" refType="ctrX" refFor="ch" refForName="comp1"/>
          <dgm:constr type="b" for="ch" forName="comp3" refType="b" refFor="ch" refForName="comp1"/>
          <dgm:constr type="primFontSz" for="des" ptType="node" op="equ" val="65"/>
        </dgm:constrLst>
      </dgm:if>
      <dgm:if name="Name3" axis="ch" ptType="node" func="cnt" op="equ" val="4">
        <dgm:constrLst>
          <dgm:constr type="w" for="ch" forName="comp1" refType="w"/>
          <dgm:constr type="h" for="ch" forName="comp1" refType="w" refFor="ch" refForName="comp1"/>
          <dgm:constr type="w" for="ch" forName="comp2" refType="w" fact="0.8"/>
          <dgm:constr type="h" for="ch" forName="comp2" refType="w" refFor="ch" refForName="comp2"/>
          <dgm:constr type="ctrX" for="ch" forName="comp2" refType="ctrX" refFor="ch" refForName="comp1"/>
          <dgm:constr type="b" for="ch" forName="comp2" refType="b" refFor="ch" refForName="comp1"/>
          <dgm:constr type="w" for="ch" forName="comp3" refType="w" fact="0.6"/>
          <dgm:constr type="h" for="ch" forName="comp3" refType="w" refFor="ch" refForName="comp3"/>
          <dgm:constr type="ctrX" for="ch" forName="comp3" refType="ctrX" refFor="ch" refForName="comp1"/>
          <dgm:constr type="b" for="ch" forName="comp3" refType="b" refFor="ch" refForName="comp1"/>
          <dgm:constr type="w" for="ch" forName="comp4" refType="w" fact="0.4"/>
          <dgm:constr type="h" for="ch" forName="comp4" refType="w" refFor="ch" refForName="comp4"/>
          <dgm:constr type="ctrX" for="ch" forName="comp4" refType="ctrX" refFor="ch" refForName="comp1"/>
          <dgm:constr type="b" for="ch" forName="comp4" refType="b" refFor="ch" refForName="comp1"/>
          <dgm:constr type="primFontSz" for="des" ptType="node" op="equ" val="65"/>
        </dgm:constrLst>
      </dgm:if>
      <dgm:else name="Name4">
        <dgm:constrLst>
          <dgm:constr type="w" for="ch" forName="comp1" refType="w"/>
          <dgm:constr type="h" for="ch" forName="comp1" refType="w" refFor="ch" refForName="comp1"/>
          <dgm:constr type="w" for="ch" forName="comp2" refType="w" fact="0.85"/>
          <dgm:constr type="h" for="ch" forName="comp2" refType="w" refFor="ch" refForName="comp2"/>
          <dgm:constr type="ctrX" for="ch" forName="comp2" refType="ctrX" refFor="ch" refForName="comp1"/>
          <dgm:constr type="b" for="ch" forName="comp2" refType="b" refFor="ch" refForName="comp1"/>
          <dgm:constr type="w" for="ch" forName="comp3" refType="w" fact="0.7"/>
          <dgm:constr type="h" for="ch" forName="comp3" refType="w" refFor="ch" refForName="comp3"/>
          <dgm:constr type="ctrX" for="ch" forName="comp3" refType="ctrX" refFor="ch" refForName="comp1"/>
          <dgm:constr type="b" for="ch" forName="comp3" refType="b" refFor="ch" refForName="comp1"/>
          <dgm:constr type="w" for="ch" forName="comp4" refType="w" fact="0.55"/>
          <dgm:constr type="h" for="ch" forName="comp4" refType="w" refFor="ch" refForName="comp4"/>
          <dgm:constr type="ctrX" for="ch" forName="comp4" refType="ctrX" refFor="ch" refForName="comp1"/>
          <dgm:constr type="b" for="ch" forName="comp4" refType="b" refFor="ch" refForName="comp1"/>
          <dgm:constr type="w" for="ch" forName="comp5" refType="w" fact="0.4"/>
          <dgm:constr type="h" for="ch" forName="comp5" refType="w" refFor="ch" refForName="comp5"/>
          <dgm:constr type="ctrX" for="ch" forName="comp5" refType="ctrX" refFor="ch" refForName="comp1"/>
          <dgm:constr type="b" for="ch" forName="comp5" refType="b" refFor="ch" refForName="comp1"/>
          <dgm:constr type="w" for="ch" forName="comp6" refType="w" fact="0.25"/>
          <dgm:constr type="h" for="ch" forName="comp6" refType="w" refFor="ch" refForName="comp6"/>
          <dgm:constr type="ctrX" for="ch" forName="comp6" refType="ctrX" refFor="ch" refForName="comp1"/>
          <dgm:constr type="b" for="ch" forName="comp6" refType="b" refFor="ch" refForName="comp1"/>
          <dgm:constr type="w" for="ch" forName="comp7" refType="w" fact="0.15"/>
          <dgm:constr type="h" for="ch" forName="comp7" refType="w" refFor="ch" refForName="comp7"/>
          <dgm:constr type="ctrX" for="ch" forName="comp7" refType="ctrX" refFor="ch" refForName="comp1"/>
          <dgm:constr type="b" for="ch" forName="comp7" refType="b" refFor="ch" refForName="comp1"/>
          <dgm:constr type="primFontSz" for="des" ptType="node" op="equ" val="65"/>
        </dgm:constrLst>
      </dgm:else>
    </dgm:choose>
    <dgm:ruleLst/>
    <dgm:choose name="Name5">
      <dgm:if name="Name6" axis="ch" ptType="node" func="cnt" op="gte" val="1">
        <dgm:layoutNode name="comp1">
          <dgm:alg type="composite"/>
          <dgm:shape xmlns:r="http://schemas.openxmlformats.org/officeDocument/2006/relationships" r:blip="">
            <dgm:adjLst/>
          </dgm:shape>
          <dgm:presOf/>
          <dgm:choose name="Name7">
            <dgm:if name="Name8" axis="ch" ptType="node" func="cnt" op="equ" val="1">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5"/>
                <dgm:constr type="w" for="ch" forName="c1text" refType="w" refFor="ch" refForName="circle1" fact="0.70711"/>
                <dgm:constr type="h" for="ch" forName="c1text" refType="h" refFor="ch" refForName="circle1" fact="0.5"/>
              </dgm:constrLst>
            </dgm:if>
            <dgm:if name="Name9" axis="ch" ptType="node" func="cnt" op="equ" val="2">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6"/>
                <dgm:constr type="w" for="ch" forName="c1text" refType="w" refFor="ch" refForName="circle1" fact="0.525"/>
                <dgm:constr type="h" for="ch" forName="c1text" refType="h" refFor="ch" refForName="circle1" fact="0.17"/>
              </dgm:constrLst>
            </dgm:if>
            <dgm:if name="Name10" axis="ch" ptType="node" func="cnt" op="equ" val="3">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3495"/>
                <dgm:constr type="h" for="ch" forName="c1text" refType="h" refFor="ch" refForName="circle1" fact="0.15"/>
              </dgm:constrLst>
            </dgm:if>
            <dgm:if name="Name11" axis="ch" ptType="node" func="cnt" op="equ" val="4">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2796"/>
                <dgm:constr type="h" for="ch" forName="c1text" refType="h" refFor="ch" refForName="circle1" fact="0.15"/>
              </dgm:constrLst>
            </dgm:if>
            <dgm:if name="Name12" axis="ch" ptType="node" func="cnt" op="gte" val="5">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
                <dgm:constr type="w" for="ch" forName="c1text" refType="w" refFor="ch" refForName="circle1" fact="0.375"/>
                <dgm:constr type="h" for="ch" forName="c1text" refType="h" refFor="ch" refForName="circle1" fact="0.1"/>
              </dgm:constrLst>
            </dgm:if>
            <dgm:else name="Name13"/>
          </dgm:choose>
          <dgm:ruleLst/>
          <dgm:layoutNode name="circle1" styleLbl="node1">
            <dgm:alg type="sp"/>
            <dgm:shape xmlns:r="http://schemas.openxmlformats.org/officeDocument/2006/relationships" type="ellipse" r:blip="">
              <dgm:adjLst/>
            </dgm:shape>
            <dgm:presOf axis="ch desOrSelf" ptType="node node" st="1 1" cnt="1 0"/>
            <dgm:constrLst>
              <dgm:constr type="h" refType="w"/>
            </dgm:constrLst>
            <dgm:ruleLst/>
          </dgm:layoutNode>
          <dgm:layoutNode name="c1text">
            <dgm:varLst>
              <dgm:bulletEnabled val="1"/>
            </dgm:varLst>
            <dgm:alg type="tx"/>
            <dgm:shape xmlns:r="http://schemas.openxmlformats.org/officeDocument/2006/relationships" type="rect" r:blip="" hideGeom="1">
              <dgm:adjLst/>
            </dgm:shape>
            <dgm:presOf axis="ch desOrSelf" ptType="node node" st="1 1" cnt="1 0"/>
            <dgm:constrLst/>
            <dgm:ruleLst>
              <dgm:rule type="primFontSz" val="5" fact="NaN" max="NaN"/>
            </dgm:ruleLst>
          </dgm:layoutNode>
        </dgm:layoutNode>
      </dgm:if>
      <dgm:else name="Name14"/>
    </dgm:choose>
    <dgm:choose name="Name15">
      <dgm:if name="Name16" axis="ch" ptType="node" func="cnt" op="gte" val="2">
        <dgm:layoutNode name="comp2">
          <dgm:alg type="composite"/>
          <dgm:shape xmlns:r="http://schemas.openxmlformats.org/officeDocument/2006/relationships" r:blip="">
            <dgm:adjLst/>
          </dgm:shape>
          <dgm:presOf/>
          <dgm:choose name="Name17">
            <dgm:if name="Name18" axis="ch" ptType="node" func="cnt" op="equ" val="2">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5"/>
                <dgm:constr type="w" for="ch" forName="c2text" refType="w" refFor="ch" refForName="circle2" fact="0.70711"/>
                <dgm:constr type="h" for="ch" forName="c2text" refType="h" refFor="ch" refForName="circle2" fact="0.5"/>
              </dgm:constrLst>
            </dgm:if>
            <dgm:if name="Name19" axis="ch" ptType="node" func="cnt" op="equ" val="3">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625"/>
                <dgm:constr type="w" for="ch" forName="c2text" refType="w" refFor="ch" refForName="circle2" fact="0.466"/>
                <dgm:constr type="h" for="ch" forName="c2text" refType="h" refFor="ch" refForName="circle2" fact="0.1875"/>
              </dgm:constrLst>
            </dgm:if>
            <dgm:if name="Name20" axis="ch" ptType="node" func="cnt" op="equ" val="4">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
                <dgm:constr type="w" for="ch" forName="c2text" refType="w" refFor="ch" refForName="circle2" fact="0.3495"/>
                <dgm:constr type="h" for="ch" forName="c2text" refType="h" refFor="ch" refForName="circle2" fact="0.18"/>
              </dgm:constrLst>
            </dgm:if>
            <dgm:if name="Name21" axis="ch" ptType="node" func="cnt" op="gte" val="5">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15"/>
                <dgm:constr type="w" for="ch" forName="c2text" refType="w" refFor="ch" refForName="circle2" fact="0.43125"/>
                <dgm:constr type="h" for="ch" forName="c2text" refType="h" refFor="ch" refForName="circle2" fact="0.115"/>
              </dgm:constrLst>
            </dgm:if>
            <dgm:else name="Name22"/>
          </dgm:choose>
          <dgm:ruleLst/>
          <dgm:layoutNode name="circle2" styleLbl="node1">
            <dgm:alg type="sp"/>
            <dgm:shape xmlns:r="http://schemas.openxmlformats.org/officeDocument/2006/relationships" type="ellipse" r:blip="">
              <dgm:adjLst/>
            </dgm:shape>
            <dgm:presOf axis="ch desOrSelf" ptType="node node" st="2 1" cnt="1 0"/>
            <dgm:constrLst>
              <dgm:constr type="h" refType="w"/>
            </dgm:constrLst>
            <dgm:ruleLst/>
          </dgm:layoutNode>
          <dgm:layoutNode name="c2text">
            <dgm:varLst>
              <dgm:bulletEnabled val="1"/>
            </dgm:varLst>
            <dgm:alg type="tx"/>
            <dgm:shape xmlns:r="http://schemas.openxmlformats.org/officeDocument/2006/relationships" type="rect" r:blip="" hideGeom="1">
              <dgm:adjLst/>
            </dgm:shape>
            <dgm:presOf axis="ch desOrSelf" ptType="node node" st="2 1" cnt="1 0"/>
            <dgm:constrLst/>
            <dgm:ruleLst>
              <dgm:rule type="primFontSz" val="5" fact="NaN" max="NaN"/>
            </dgm:ruleLst>
          </dgm:layoutNode>
        </dgm:layoutNode>
      </dgm:if>
      <dgm:else name="Name23"/>
    </dgm:choose>
    <dgm:choose name="Name24">
      <dgm:if name="Name25" axis="ch" ptType="node" func="cnt" op="gte" val="3">
        <dgm:layoutNode name="comp3">
          <dgm:alg type="composite"/>
          <dgm:shape xmlns:r="http://schemas.openxmlformats.org/officeDocument/2006/relationships" r:blip="">
            <dgm:adjLst/>
          </dgm:shape>
          <dgm:presOf/>
          <dgm:choose name="Name26">
            <dgm:if name="Name27" axis="ch" ptType="node" func="cnt" op="equ" val="3">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5"/>
                <dgm:constr type="w" for="ch" forName="c3text" refType="w" refFor="ch" refForName="circle3" fact="0.70711"/>
                <dgm:constr type="h" for="ch" forName="c3text" refType="h" refFor="ch" refForName="circle3" fact="0.5"/>
              </dgm:constrLst>
            </dgm:if>
            <dgm:if name="Name28" axis="ch" ptType="node" func="cnt" op="equ" val="4">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875"/>
                <dgm:constr type="w" for="ch" forName="c3text" refType="w" refFor="ch" refForName="circle3" fact="0.466"/>
                <dgm:constr type="h" for="ch" forName="c3text" refType="h" refFor="ch" refForName="circle3" fact="0.225"/>
              </dgm:constrLst>
            </dgm:if>
            <dgm:if name="Name29" axis="ch" ptType="node" func="cnt" op="gte" val="5">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38"/>
                <dgm:constr type="w" for="ch" forName="c3text" refType="w" refFor="ch" refForName="circle3" fact="0.5175"/>
                <dgm:constr type="h" for="ch" forName="c3text" refType="h" refFor="ch" refForName="circle3" fact="0.138"/>
              </dgm:constrLst>
            </dgm:if>
            <dgm:else name="Name30"/>
          </dgm:choose>
          <dgm:ruleLst/>
          <dgm:layoutNode name="circle3" styleLbl="node1">
            <dgm:alg type="sp"/>
            <dgm:shape xmlns:r="http://schemas.openxmlformats.org/officeDocument/2006/relationships" type="ellipse" r:blip="">
              <dgm:adjLst/>
            </dgm:shape>
            <dgm:presOf axis="ch desOrSelf" ptType="node node" st="3 1" cnt="1 0"/>
            <dgm:constrLst>
              <dgm:constr type="h" refType="w"/>
            </dgm:constrLst>
            <dgm:ruleLst/>
          </dgm:layoutNode>
          <dgm:layoutNode name="c3text">
            <dgm:varLst>
              <dgm:bulletEnabled val="1"/>
            </dgm:varLst>
            <dgm:alg type="tx"/>
            <dgm:shape xmlns:r="http://schemas.openxmlformats.org/officeDocument/2006/relationships" type="rect" r:blip="" hideGeom="1">
              <dgm:adjLst/>
            </dgm:shape>
            <dgm:presOf axis="ch desOrSelf" ptType="node node" st="3 1" cnt="1 0"/>
            <dgm:constrLst/>
            <dgm:ruleLst>
              <dgm:rule type="primFontSz" val="5" fact="NaN" max="NaN"/>
            </dgm:ruleLst>
          </dgm:layoutNode>
        </dgm:layoutNode>
      </dgm:if>
      <dgm:else name="Name31"/>
    </dgm:choose>
    <dgm:choose name="Name32">
      <dgm:if name="Name33" axis="ch" ptType="node" func="cnt" op="gte" val="4">
        <dgm:layoutNode name="comp4">
          <dgm:alg type="composite"/>
          <dgm:shape xmlns:r="http://schemas.openxmlformats.org/officeDocument/2006/relationships" r:blip="">
            <dgm:adjLst/>
          </dgm:shape>
          <dgm:presOf/>
          <dgm:choose name="Name34">
            <dgm:if name="Name35" axis="ch" ptType="node" func="cnt" op="equ" val="4">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5"/>
                <dgm:constr type="w" for="ch" forName="c4text" refType="w" refFor="ch" refForName="circle4" fact="0.70711"/>
                <dgm:constr type="h" for="ch" forName="c4text" refType="h" refFor="ch" refForName="circle4" fact="0.5"/>
              </dgm:constrLst>
            </dgm:if>
            <dgm:if name="Name36" axis="ch" ptType="node" func="cnt" op="gte" val="5">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18"/>
                <dgm:constr type="w" for="ch" forName="c4text" refType="w" refFor="ch" refForName="circle4" fact="0.54"/>
                <dgm:constr type="h" for="ch" forName="c4text" refType="h" refFor="ch" refForName="circle4" fact="0.18"/>
              </dgm:constrLst>
            </dgm:if>
            <dgm:else name="Name37"/>
          </dgm:choose>
          <dgm:ruleLst/>
          <dgm:layoutNode name="circle4" styleLbl="node1">
            <dgm:alg type="sp"/>
            <dgm:shape xmlns:r="http://schemas.openxmlformats.org/officeDocument/2006/relationships" type="ellipse" r:blip="">
              <dgm:adjLst/>
            </dgm:shape>
            <dgm:presOf axis="ch desOrSelf" ptType="node node" st="4 1" cnt="1 0"/>
            <dgm:constrLst>
              <dgm:constr type="h" refType="w"/>
            </dgm:constrLst>
            <dgm:ruleLst/>
          </dgm:layoutNode>
          <dgm:layoutNode name="c4text">
            <dgm:varLst>
              <dgm:bulletEnabled val="1"/>
            </dgm:varLst>
            <dgm:alg type="tx"/>
            <dgm:shape xmlns:r="http://schemas.openxmlformats.org/officeDocument/2006/relationships" type="rect" r:blip="" hideGeom="1">
              <dgm:adjLst/>
            </dgm:shape>
            <dgm:presOf axis="ch desOrSelf" ptType="node node" st="4 1" cnt="1 0"/>
            <dgm:constrLst/>
            <dgm:ruleLst>
              <dgm:rule type="primFontSz" val="5" fact="NaN" max="NaN"/>
            </dgm:ruleLst>
          </dgm:layoutNode>
        </dgm:layoutNode>
      </dgm:if>
      <dgm:else name="Name38"/>
    </dgm:choose>
    <dgm:choose name="Name39">
      <dgm:if name="Name40" axis="ch" ptType="node" func="cnt" op="gte" val="5">
        <dgm:layoutNode name="comp5">
          <dgm:alg type="composite"/>
          <dgm:shape xmlns:r="http://schemas.openxmlformats.org/officeDocument/2006/relationships" r:blip="">
            <dgm:adjLst/>
          </dgm:shape>
          <dgm:presOf/>
          <dgm:choose name="Name41">
            <dgm:if name="Name42" axis="ch" ptType="node" func="cnt" op="equ" val="5">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5"/>
                <dgm:constr type="w" for="ch" forName="c5text" refType="w" refFor="ch" refForName="circle5" fact="0.70711"/>
                <dgm:constr type="h" for="ch" forName="c5text" refType="h" refFor="ch" refForName="circle5" fact="0.5"/>
              </dgm:constrLst>
            </dgm:if>
            <dgm:if name="Name43" axis="ch" ptType="node" func="cnt" op="gte" val="6">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25"/>
                <dgm:constr type="w" for="ch" forName="c5text" refType="w" refFor="ch" refForName="circle5" fact="0.65"/>
                <dgm:constr type="h" for="ch" forName="c5text" refType="h" refFor="ch" refForName="circle5" fact="0.25"/>
              </dgm:constrLst>
            </dgm:if>
            <dgm:else name="Name44"/>
          </dgm:choose>
          <dgm:ruleLst/>
          <dgm:layoutNode name="circle5" styleLbl="node1">
            <dgm:alg type="sp"/>
            <dgm:shape xmlns:r="http://schemas.openxmlformats.org/officeDocument/2006/relationships" type="ellipse" r:blip="">
              <dgm:adjLst/>
            </dgm:shape>
            <dgm:presOf axis="ch desOrSelf" ptType="node node" st="5 1" cnt="1 0"/>
            <dgm:constrLst>
              <dgm:constr type="h" refType="w"/>
            </dgm:constrLst>
            <dgm:ruleLst/>
          </dgm:layoutNode>
          <dgm:layoutNode name="c5text">
            <dgm:varLst>
              <dgm:bulletEnabled val="1"/>
            </dgm:varLst>
            <dgm:alg type="tx"/>
            <dgm:shape xmlns:r="http://schemas.openxmlformats.org/officeDocument/2006/relationships" type="rect" r:blip="" hideGeom="1">
              <dgm:adjLst/>
            </dgm:shape>
            <dgm:presOf axis="ch desOrSelf" ptType="node node" st="5 1" cnt="1 0"/>
            <dgm:constrLst/>
            <dgm:ruleLst>
              <dgm:rule type="primFontSz" val="5" fact="NaN" max="NaN"/>
            </dgm:ruleLst>
          </dgm:layoutNode>
        </dgm:layoutNode>
      </dgm:if>
      <dgm:else name="Name45"/>
    </dgm:choose>
    <dgm:choose name="Name46">
      <dgm:if name="Name47" axis="ch" ptType="node" func="cnt" op="gte" val="6">
        <dgm:layoutNode name="comp6">
          <dgm:alg type="composite"/>
          <dgm:shape xmlns:r="http://schemas.openxmlformats.org/officeDocument/2006/relationships" r:blip="">
            <dgm:adjLst/>
          </dgm:shape>
          <dgm:presOf/>
          <dgm:choose name="Name48">
            <dgm:if name="Name49" axis="ch" ptType="node" func="cnt" op="equ" val="6">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5"/>
                <dgm:constr type="w" for="ch" forName="c6text" refType="w" refFor="ch" refForName="circle6" fact="0.70711"/>
                <dgm:constr type="h" for="ch" forName="c6text" refType="h" refFor="ch" refForName="circle6" fact="0.5"/>
              </dgm:constrLst>
            </dgm:if>
            <dgm:if name="Name50" axis="ch" ptType="node" func="cnt" op="gte" val="7">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27"/>
                <dgm:constr type="w" for="ch" forName="c6text" refType="w" refFor="ch" refForName="circle6" fact="0.68"/>
                <dgm:constr type="h" for="ch" forName="c6text" refType="h" refFor="ch" refForName="circle6" fact="0.241"/>
              </dgm:constrLst>
            </dgm:if>
            <dgm:else name="Name51"/>
          </dgm:choose>
          <dgm:ruleLst/>
          <dgm:layoutNode name="circle6" styleLbl="node1">
            <dgm:alg type="sp"/>
            <dgm:shape xmlns:r="http://schemas.openxmlformats.org/officeDocument/2006/relationships" type="ellipse" r:blip="">
              <dgm:adjLst/>
            </dgm:shape>
            <dgm:presOf axis="ch desOrSelf" ptType="node node" st="6 1" cnt="1 0"/>
            <dgm:constrLst>
              <dgm:constr type="h" refType="w"/>
            </dgm:constrLst>
            <dgm:ruleLst/>
          </dgm:layoutNode>
          <dgm:layoutNode name="c6text">
            <dgm:varLst>
              <dgm:bulletEnabled val="1"/>
            </dgm:varLst>
            <dgm:alg type="tx"/>
            <dgm:shape xmlns:r="http://schemas.openxmlformats.org/officeDocument/2006/relationships" type="rect" r:blip="" hideGeom="1">
              <dgm:adjLst/>
            </dgm:shape>
            <dgm:presOf axis="ch desOrSelf" ptType="node node" st="6 1" cnt="1 0"/>
            <dgm:constrLst/>
            <dgm:ruleLst>
              <dgm:rule type="primFontSz" val="5" fact="NaN" max="NaN"/>
            </dgm:ruleLst>
          </dgm:layoutNode>
        </dgm:layoutNode>
      </dgm:if>
      <dgm:else name="Name52"/>
    </dgm:choose>
    <dgm:choose name="Name53">
      <dgm:if name="Name54" axis="ch" ptType="node" func="cnt" op="gte" val="7">
        <dgm:layoutNode name="comp7">
          <dgm:alg type="composite"/>
          <dgm:shape xmlns:r="http://schemas.openxmlformats.org/officeDocument/2006/relationships" r:blip="">
            <dgm:adjLst/>
          </dgm:shape>
          <dgm:presOf/>
          <dgm:constrLst>
            <dgm:constr type="w" for="ch" forName="circle7" refType="w"/>
            <dgm:constr type="h" for="ch" forName="circle7" refType="h"/>
            <dgm:constr type="ctrX" for="ch" forName="circle7" refType="w" fact="0.5"/>
            <dgm:constr type="ctrY" for="ch" forName="circle7" refType="h" fact="0.5"/>
            <dgm:constr type="ctrX" for="ch" forName="c7text" refType="w" fact="0.5"/>
            <dgm:constr type="ctrY" for="ch" forName="c7text" refType="h" fact="0.5"/>
            <dgm:constr type="w" for="ch" forName="c7text" refType="w" refFor="ch" refForName="circle7" fact="0.70711"/>
            <dgm:constr type="h" for="ch" forName="c7text" refType="h" refFor="ch" refForName="circle7" fact="0.5"/>
          </dgm:constrLst>
          <dgm:ruleLst/>
          <dgm:layoutNode name="circle7" styleLbl="node1">
            <dgm:alg type="sp"/>
            <dgm:shape xmlns:r="http://schemas.openxmlformats.org/officeDocument/2006/relationships" type="ellipse" r:blip="">
              <dgm:adjLst/>
            </dgm:shape>
            <dgm:presOf axis="ch desOrSelf" ptType="node node" st="7 1" cnt="1 0"/>
            <dgm:constrLst>
              <dgm:constr type="h" refType="w"/>
            </dgm:constrLst>
            <dgm:ruleLst/>
          </dgm:layoutNode>
          <dgm:layoutNode name="c7text">
            <dgm:varLst>
              <dgm:bulletEnabled val="1"/>
            </dgm:varLst>
            <dgm:alg type="tx"/>
            <dgm:shape xmlns:r="http://schemas.openxmlformats.org/officeDocument/2006/relationships" type="rect" r:blip="" hideGeom="1">
              <dgm:adjLst/>
            </dgm:shape>
            <dgm:presOf axis="ch desOrSelf" ptType="node node" st="7 1" cnt="1 0"/>
            <dgm:constrLst/>
            <dgm:ruleLst>
              <dgm:rule type="primFontSz" val="5" fact="NaN" max="NaN"/>
            </dgm:ruleLst>
          </dgm:layoutNode>
        </dgm:layoutNode>
      </dgm:if>
      <dgm:else name="Name55"/>
    </dgm:choose>
  </dgm:layoutNode>
</dgm:layoutDef>
</file>

<file path=ppt/diagrams/layout5.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736BFFF-09E4-4631-95C5-183AD5891104}" type="datetimeFigureOut">
              <a:rPr lang="en-US" smtClean="0"/>
              <a:pPr/>
              <a:t>9/28/2007</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E44019B-C89D-46FB-833D-8296E22A0A1C}"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In 50 (or so) words: This presentation highlights instructional practices to support learning using open educational practices and resources. The objective is to move the conversation beyond content to a discussion of how to incorporate open educational resources within the traditional instructional foundations of presentation, learner practice, and feedback. </a:t>
            </a:r>
            <a:r>
              <a:rPr lang="en-US" sz="1200" kern="1200" baseline="0" dirty="0" smtClean="0">
                <a:solidFill>
                  <a:schemeClr val="tx1"/>
                </a:solidFill>
                <a:latin typeface="+mn-lt"/>
                <a:ea typeface="+mn-ea"/>
                <a:cs typeface="+mn-cs"/>
              </a:rPr>
              <a:t>We share our experiences designing and facilitating teacher education and professional development courses and look forward to an open exchange of ideas on how to best take open education beyond content to the creation of open </a:t>
            </a:r>
            <a:r>
              <a:rPr lang="en-US" sz="1200" kern="1200" baseline="0" smtClean="0">
                <a:solidFill>
                  <a:schemeClr val="tx1"/>
                </a:solidFill>
                <a:latin typeface="+mn-lt"/>
                <a:ea typeface="+mn-ea"/>
                <a:cs typeface="+mn-cs"/>
              </a:rPr>
              <a:t>learning environments.</a:t>
            </a: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4E44019B-C89D-46FB-833D-8296E22A0A1C}"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This leaves us (as instructional designers and educators) with the question of how to incorporate these open educational conditions within traditional learning environments? </a:t>
            </a:r>
            <a:endParaRPr lang="en-US" dirty="0" smtClean="0"/>
          </a:p>
          <a:p>
            <a:endParaRPr lang="en-US" dirty="0"/>
          </a:p>
        </p:txBody>
      </p:sp>
      <p:sp>
        <p:nvSpPr>
          <p:cNvPr id="4" name="Slide Number Placeholder 3"/>
          <p:cNvSpPr>
            <a:spLocks noGrp="1"/>
          </p:cNvSpPr>
          <p:nvPr>
            <p:ph type="sldNum" sz="quarter" idx="10"/>
          </p:nvPr>
        </p:nvSpPr>
        <p:spPr/>
        <p:txBody>
          <a:bodyPr/>
          <a:lstStyle/>
          <a:p>
            <a:fld id="{4E44019B-C89D-46FB-833D-8296E22A0A1C}" type="slidenum">
              <a:rPr lang="en-US" smtClean="0"/>
              <a:pPr/>
              <a:t>10</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To</a:t>
            </a:r>
            <a:r>
              <a:rPr lang="en-US" baseline="0" dirty="0" smtClean="0"/>
              <a:t> answer this question, we looked to traditional </a:t>
            </a:r>
            <a:r>
              <a:rPr lang="en-US" dirty="0" smtClean="0"/>
              <a:t>instructional</a:t>
            </a:r>
            <a:r>
              <a:rPr lang="en-US" baseline="0" dirty="0" smtClean="0"/>
              <a:t> foundations. As noted earlier, the answer is not simply providing information to learners. As noted within this quote by Dr. David Merrill within the Charles Reigeluth’s instructional theory “Green Book”, instruction involves more than information. It also includes various methods of presentation, practice, and learner guidance. </a:t>
            </a:r>
            <a:endParaRPr lang="en-US" dirty="0"/>
          </a:p>
        </p:txBody>
      </p:sp>
      <p:sp>
        <p:nvSpPr>
          <p:cNvPr id="4" name="Slide Number Placeholder 3"/>
          <p:cNvSpPr>
            <a:spLocks noGrp="1"/>
          </p:cNvSpPr>
          <p:nvPr>
            <p:ph type="sldNum" sz="quarter" idx="10"/>
          </p:nvPr>
        </p:nvSpPr>
        <p:spPr/>
        <p:txBody>
          <a:bodyPr/>
          <a:lstStyle/>
          <a:p>
            <a:fld id="{4E44019B-C89D-46FB-833D-8296E22A0A1C}" type="slidenum">
              <a:rPr lang="en-US" smtClean="0"/>
              <a:pPr/>
              <a:t>11</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What emerges is a notion of open education that incorporates the total learning environment - both the instructional process, as well as the interaction with open educational resources. </a:t>
            </a:r>
            <a:endParaRPr lang="en-US" dirty="0" smtClean="0"/>
          </a:p>
          <a:p>
            <a:endParaRPr lang="en-US" dirty="0" smtClean="0"/>
          </a:p>
          <a:p>
            <a:r>
              <a:rPr lang="en-US" dirty="0" smtClean="0"/>
              <a:t>1. Open</a:t>
            </a:r>
            <a:r>
              <a:rPr lang="en-US" baseline="0" dirty="0" smtClean="0"/>
              <a:t> Instruction:</a:t>
            </a:r>
            <a:r>
              <a:rPr lang="en-US" dirty="0" smtClean="0"/>
              <a:t>The process in</a:t>
            </a:r>
            <a:r>
              <a:rPr lang="en-US" baseline="0" dirty="0" smtClean="0"/>
              <a:t> which</a:t>
            </a:r>
            <a:r>
              <a:rPr lang="en-US" dirty="0" smtClean="0"/>
              <a:t> learning *happens*</a:t>
            </a:r>
            <a:r>
              <a:rPr lang="en-US" baseline="0" dirty="0" smtClean="0"/>
              <a:t> - concerned with each learner’s:</a:t>
            </a:r>
            <a:endParaRPr lang="en-US" dirty="0" smtClean="0"/>
          </a:p>
          <a:p>
            <a:pPr>
              <a:buFont typeface="Arial" pitchFamily="34" charset="0"/>
              <a:buChar char="•"/>
            </a:pPr>
            <a:r>
              <a:rPr lang="en-US" baseline="0" dirty="0" smtClean="0"/>
              <a:t>understanding / meaning of presented content,</a:t>
            </a:r>
          </a:p>
          <a:p>
            <a:pPr>
              <a:buFont typeface="Arial" pitchFamily="34" charset="0"/>
              <a:buChar char="•"/>
            </a:pPr>
            <a:r>
              <a:rPr lang="en-US" baseline="0" dirty="0" smtClean="0"/>
              <a:t>engagement in practice, </a:t>
            </a:r>
          </a:p>
          <a:p>
            <a:pPr>
              <a:buFont typeface="Arial" pitchFamily="34" charset="0"/>
              <a:buChar char="•"/>
            </a:pPr>
            <a:r>
              <a:rPr lang="en-US" baseline="0" dirty="0" smtClean="0"/>
              <a:t>receipt of feedback (guidance and support).</a:t>
            </a:r>
          </a:p>
          <a:p>
            <a:pPr>
              <a:buFont typeface="Arial" pitchFamily="34" charset="0"/>
              <a:buNone/>
            </a:pPr>
            <a:endParaRPr lang="en-US" baseline="0" dirty="0" smtClean="0"/>
          </a:p>
          <a:p>
            <a:pPr>
              <a:buFont typeface="Arial" pitchFamily="34" charset="0"/>
              <a:buNone/>
            </a:pPr>
            <a:r>
              <a:rPr lang="en-US" dirty="0" smtClean="0"/>
              <a:t>2. Open Educational Resources</a:t>
            </a:r>
          </a:p>
          <a:p>
            <a:pPr>
              <a:buFont typeface="Arial" pitchFamily="34" charset="0"/>
              <a:buChar char="•"/>
            </a:pPr>
            <a:r>
              <a:rPr lang="en-US" dirty="0" smtClean="0"/>
              <a:t>Source content used in presentation</a:t>
            </a:r>
          </a:p>
          <a:p>
            <a:pPr>
              <a:buFont typeface="Arial" pitchFamily="34" charset="0"/>
              <a:buChar char="•"/>
            </a:pPr>
            <a:r>
              <a:rPr lang="en-US" dirty="0" smtClean="0"/>
              <a:t>Artifacts of experience, including</a:t>
            </a:r>
            <a:r>
              <a:rPr lang="en-US" baseline="0" dirty="0" smtClean="0"/>
              <a:t> learner’s contributions -&gt; u</a:t>
            </a:r>
            <a:r>
              <a:rPr lang="en-US" dirty="0" smtClean="0"/>
              <a:t>nfortunately, not a</a:t>
            </a:r>
            <a:r>
              <a:rPr lang="en-US" baseline="0" dirty="0" smtClean="0"/>
              <a:t> key consideration in most “closed” learning environments</a:t>
            </a:r>
          </a:p>
          <a:p>
            <a:pPr>
              <a:buFont typeface="Arial" pitchFamily="34" charset="0"/>
              <a:buNone/>
            </a:pPr>
            <a:endParaRPr lang="en-US" baseline="0" dirty="0" smtClean="0"/>
          </a:p>
          <a:p>
            <a:pPr>
              <a:buFont typeface="Arial" pitchFamily="34" charset="0"/>
              <a:buNone/>
            </a:pPr>
            <a:endParaRPr lang="en-US" baseline="0" dirty="0" smtClean="0"/>
          </a:p>
        </p:txBody>
      </p:sp>
      <p:sp>
        <p:nvSpPr>
          <p:cNvPr id="4" name="Slide Number Placeholder 3"/>
          <p:cNvSpPr>
            <a:spLocks noGrp="1"/>
          </p:cNvSpPr>
          <p:nvPr>
            <p:ph type="sldNum" sz="quarter" idx="10"/>
          </p:nvPr>
        </p:nvSpPr>
        <p:spPr/>
        <p:txBody>
          <a:bodyPr/>
          <a:lstStyle/>
          <a:p>
            <a:fld id="{4E44019B-C89D-46FB-833D-8296E22A0A1C}" type="slidenum">
              <a:rPr lang="en-US" smtClean="0"/>
              <a:pPr/>
              <a:t>12</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From</a:t>
            </a:r>
            <a:r>
              <a:rPr lang="en-US" baseline="0" dirty="0" smtClean="0"/>
              <a:t> here on out we will focus on “how to”:</a:t>
            </a:r>
          </a:p>
          <a:p>
            <a:pPr>
              <a:buFont typeface="Arial" pitchFamily="34" charset="0"/>
              <a:buChar char="•"/>
            </a:pPr>
            <a:r>
              <a:rPr lang="en-US" baseline="0" dirty="0" smtClean="0"/>
              <a:t> How to blend open educational practices with traditional instructional principles</a:t>
            </a:r>
          </a:p>
          <a:p>
            <a:pPr>
              <a:buFont typeface="Arial" pitchFamily="34" charset="0"/>
              <a:buChar char="•"/>
            </a:pPr>
            <a:r>
              <a:rPr lang="en-US" baseline="0" dirty="0" smtClean="0"/>
              <a:t> How to use and re-use OERs</a:t>
            </a:r>
          </a:p>
          <a:p>
            <a:endParaRPr lang="en-US" baseline="0" dirty="0" smtClean="0"/>
          </a:p>
          <a:p>
            <a:r>
              <a:rPr lang="en-US" baseline="0" dirty="0" smtClean="0"/>
              <a:t>In the following four examples, we will discuss how we implemented these elements within formal and informal learning experiences. We will highlight the practices we used, the problems we faced, the lessons we learned, and questions we still have. </a:t>
            </a:r>
            <a:endParaRPr lang="en-US" dirty="0" smtClean="0"/>
          </a:p>
          <a:p>
            <a:pPr>
              <a:buFont typeface="Arial" pitchFamily="34" charset="0"/>
              <a:buChar char="•"/>
            </a:pPr>
            <a:endParaRPr lang="en-US" dirty="0"/>
          </a:p>
        </p:txBody>
      </p:sp>
      <p:sp>
        <p:nvSpPr>
          <p:cNvPr id="4" name="Slide Number Placeholder 3"/>
          <p:cNvSpPr>
            <a:spLocks noGrp="1"/>
          </p:cNvSpPr>
          <p:nvPr>
            <p:ph type="sldNum" sz="quarter" idx="10"/>
          </p:nvPr>
        </p:nvSpPr>
        <p:spPr/>
        <p:txBody>
          <a:bodyPr/>
          <a:lstStyle/>
          <a:p>
            <a:fld id="{4E44019B-C89D-46FB-833D-8296E22A0A1C}" type="slidenum">
              <a:rPr lang="en-US" smtClean="0"/>
              <a:pPr/>
              <a:t>13</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E44019B-C89D-46FB-833D-8296E22A0A1C}" type="slidenum">
              <a:rPr lang="en-US" smtClean="0"/>
              <a:pPr/>
              <a:t>14</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Description: Spring</a:t>
            </a:r>
            <a:r>
              <a:rPr lang="en-US" baseline="0" dirty="0" smtClean="0"/>
              <a:t> 2007 Indiana University w210/w310/w301</a:t>
            </a:r>
          </a:p>
          <a:p>
            <a:r>
              <a:rPr lang="en-US" baseline="0" dirty="0" smtClean="0"/>
              <a:t>Objective: Prepare future teachers to design lessons incorporating technology</a:t>
            </a:r>
          </a:p>
          <a:p>
            <a:endParaRPr lang="en-US" baseline="0" dirty="0" smtClean="0"/>
          </a:p>
          <a:p>
            <a:r>
              <a:rPr lang="en-US" baseline="0" dirty="0" smtClean="0"/>
              <a:t>They develop content (but these are not true instructional resources since they do not incorporate practice or feedback) and lesson plans for learners (but these are not true instructional resources since they were just scripts that outlined instructional resources)</a:t>
            </a:r>
          </a:p>
          <a:p>
            <a:endParaRPr lang="en-US" baseline="0" dirty="0" smtClean="0"/>
          </a:p>
          <a:p>
            <a:r>
              <a:rPr lang="en-US" dirty="0" smtClean="0"/>
              <a:t>Lessons Learned</a:t>
            </a:r>
            <a:r>
              <a:rPr lang="en-US" baseline="0" dirty="0" smtClean="0"/>
              <a:t>:</a:t>
            </a:r>
          </a:p>
          <a:p>
            <a:pPr>
              <a:buFont typeface="Arial" pitchFamily="34" charset="0"/>
              <a:buChar char="•"/>
            </a:pPr>
            <a:r>
              <a:rPr lang="en-US" baseline="0" dirty="0" smtClean="0"/>
              <a:t>How do we make sure that quality materials were posted? W210 from last semester, created videos on issues with technology in the schools. Basically, they didn’t produce high quality arguments or presentations of issues. </a:t>
            </a:r>
          </a:p>
          <a:p>
            <a:endParaRPr lang="en-US" baseline="0" dirty="0" smtClean="0"/>
          </a:p>
          <a:p>
            <a:r>
              <a:rPr lang="en-US" baseline="0" dirty="0" smtClean="0"/>
              <a:t>Presentation:</a:t>
            </a:r>
          </a:p>
          <a:p>
            <a:pPr>
              <a:buFont typeface="Arial" pitchFamily="34" charset="0"/>
              <a:buChar char="•"/>
            </a:pPr>
            <a:r>
              <a:rPr lang="en-US" baseline="0" dirty="0" smtClean="0"/>
              <a:t>OERs (YouTube, TeacherTube)</a:t>
            </a:r>
          </a:p>
          <a:p>
            <a:pPr>
              <a:buFont typeface="Arial" pitchFamily="34" charset="0"/>
              <a:buChar char="•"/>
            </a:pPr>
            <a:r>
              <a:rPr lang="en-US" baseline="0" dirty="0" smtClean="0"/>
              <a:t>Wiki</a:t>
            </a:r>
          </a:p>
          <a:p>
            <a:pPr>
              <a:buFont typeface="Arial" pitchFamily="34" charset="0"/>
              <a:buChar char="•"/>
            </a:pPr>
            <a:r>
              <a:rPr lang="en-US" baseline="0" dirty="0" smtClean="0"/>
              <a:t>Face-to-face (using OERs) / Discussions of various problems in Bell and activities</a:t>
            </a:r>
          </a:p>
          <a:p>
            <a:pPr>
              <a:buFont typeface="Arial" pitchFamily="34" charset="0"/>
              <a:buChar char="•"/>
            </a:pPr>
            <a:endParaRPr lang="en-US" baseline="0" dirty="0" smtClean="0"/>
          </a:p>
          <a:p>
            <a:pPr>
              <a:buFont typeface="Arial" pitchFamily="34" charset="0"/>
              <a:buNone/>
            </a:pPr>
            <a:r>
              <a:rPr lang="en-US" baseline="0" dirty="0" smtClean="0"/>
              <a:t>Practice:</a:t>
            </a:r>
          </a:p>
          <a:p>
            <a:pPr>
              <a:buFont typeface="Arial" pitchFamily="34" charset="0"/>
              <a:buChar char="•"/>
            </a:pPr>
            <a:r>
              <a:rPr lang="en-US" baseline="0" dirty="0" smtClean="0"/>
              <a:t>Participation in a lab setting</a:t>
            </a:r>
          </a:p>
          <a:p>
            <a:pPr>
              <a:buFont typeface="Arial" pitchFamily="34" charset="0"/>
              <a:buChar char="•"/>
            </a:pPr>
            <a:r>
              <a:rPr lang="en-US" baseline="0" dirty="0" smtClean="0"/>
              <a:t>Individuals assignments designed specifically for each students’ emphasis/interest (Montessori)</a:t>
            </a:r>
          </a:p>
          <a:p>
            <a:pPr>
              <a:buFont typeface="Arial" pitchFamily="34" charset="0"/>
              <a:buChar char="•"/>
            </a:pPr>
            <a:r>
              <a:rPr lang="en-US" baseline="0" dirty="0" smtClean="0"/>
              <a:t>Students wrote in blogs to reflectively think about technology integration questions and cases (points for bloging – where’s the motivation?)</a:t>
            </a:r>
          </a:p>
          <a:p>
            <a:pPr>
              <a:buFont typeface="Arial" pitchFamily="34" charset="0"/>
              <a:buChar char="•"/>
            </a:pPr>
            <a:endParaRPr lang="en-US" baseline="0" dirty="0" smtClean="0"/>
          </a:p>
          <a:p>
            <a:pPr>
              <a:buFont typeface="Arial" pitchFamily="34" charset="0"/>
              <a:buNone/>
            </a:pPr>
            <a:endParaRPr lang="en-US" baseline="0" dirty="0" smtClean="0"/>
          </a:p>
          <a:p>
            <a:pPr>
              <a:buFont typeface="Arial" pitchFamily="34" charset="0"/>
              <a:buNone/>
            </a:pPr>
            <a:r>
              <a:rPr lang="en-US" baseline="0" dirty="0" smtClean="0"/>
              <a:t>Feedback:</a:t>
            </a:r>
          </a:p>
          <a:p>
            <a:pPr>
              <a:buFont typeface="Arial" pitchFamily="34" charset="0"/>
              <a:buChar char="•"/>
            </a:pPr>
            <a:r>
              <a:rPr lang="en-US" baseline="0" dirty="0" smtClean="0"/>
              <a:t>Instructor and peer feedback via blog comments (required and kept track of by instructor)</a:t>
            </a:r>
          </a:p>
          <a:p>
            <a:pPr>
              <a:buFont typeface="Arial" pitchFamily="34" charset="0"/>
              <a:buChar char="•"/>
            </a:pPr>
            <a:r>
              <a:rPr lang="en-US" baseline="0" dirty="0" smtClean="0"/>
              <a:t>Instructor feedback on assignments</a:t>
            </a:r>
          </a:p>
          <a:p>
            <a:pPr>
              <a:buFont typeface="Arial" pitchFamily="34" charset="0"/>
              <a:buChar char="•"/>
            </a:pPr>
            <a:r>
              <a:rPr lang="en-US" baseline="0" dirty="0" smtClean="0"/>
              <a:t>Forced interactions on blogs (points for their comments – where’s the motivation?)</a:t>
            </a:r>
          </a:p>
          <a:p>
            <a:pPr>
              <a:buFont typeface="Arial" pitchFamily="34" charset="0"/>
              <a:buNone/>
            </a:pPr>
            <a:endParaRPr lang="en-US" baseline="0" dirty="0" smtClean="0"/>
          </a:p>
          <a:p>
            <a:pPr>
              <a:buFont typeface="Arial" pitchFamily="34" charset="0"/>
              <a:buNone/>
            </a:pPr>
            <a:r>
              <a:rPr lang="en-US" baseline="0" dirty="0" smtClean="0"/>
              <a:t>Bi-product / Archives</a:t>
            </a:r>
          </a:p>
          <a:p>
            <a:pPr>
              <a:buFont typeface="Arial" pitchFamily="34" charset="0"/>
              <a:buChar char="•"/>
            </a:pPr>
            <a:r>
              <a:rPr lang="en-US" dirty="0" smtClean="0"/>
              <a:t>W210 Wiki – However, this</a:t>
            </a:r>
            <a:r>
              <a:rPr lang="en-US" baseline="0" dirty="0" smtClean="0"/>
              <a:t> really didn’t end up sharing with the rest of the world. It was more of a collaborative tool as opposed to welcoming comments from the outside world. I would like to find a way to incorporate more members of the community.</a:t>
            </a:r>
            <a:endParaRPr lang="en-US" dirty="0" smtClean="0"/>
          </a:p>
          <a:p>
            <a:pPr>
              <a:buFont typeface="Arial" pitchFamily="34" charset="0"/>
              <a:buChar char="•"/>
            </a:pPr>
            <a:r>
              <a:rPr lang="en-US" dirty="0" smtClean="0"/>
              <a:t>Students</a:t>
            </a:r>
            <a:r>
              <a:rPr lang="en-US" baseline="0" dirty="0" smtClean="0"/>
              <a:t> keep contributing to a knowledge base on Curriki or TeacherTube</a:t>
            </a:r>
            <a:endParaRPr lang="en-US" dirty="0" smtClean="0"/>
          </a:p>
          <a:p>
            <a:pPr>
              <a:buFont typeface="Arial" pitchFamily="34" charset="0"/>
              <a:buChar char="•"/>
            </a:pPr>
            <a:r>
              <a:rPr lang="en-US" dirty="0" smtClean="0"/>
              <a:t>Experts and learners “leave behind” new</a:t>
            </a:r>
            <a:r>
              <a:rPr lang="en-US" baseline="0" dirty="0" smtClean="0"/>
              <a:t> content for future learners</a:t>
            </a:r>
          </a:p>
          <a:p>
            <a:pPr>
              <a:buFont typeface="Arial" pitchFamily="34" charset="0"/>
              <a:buNone/>
            </a:pPr>
            <a:endParaRPr lang="en-US" baseline="0" dirty="0" smtClean="0"/>
          </a:p>
          <a:p>
            <a:pPr>
              <a:buFont typeface="Arial" pitchFamily="34" charset="0"/>
              <a:buChar char="•"/>
            </a:pPr>
            <a:endParaRPr lang="en-US" baseline="0" dirty="0" smtClean="0"/>
          </a:p>
          <a:p>
            <a:pPr>
              <a:buFont typeface="Arial" pitchFamily="34" charset="0"/>
              <a:buChar char="•"/>
            </a:pPr>
            <a:r>
              <a:rPr lang="en-US" baseline="0" dirty="0" smtClean="0"/>
              <a:t>How do we balance between open education in formal education settings?</a:t>
            </a:r>
          </a:p>
          <a:p>
            <a:pPr>
              <a:buFont typeface="Arial" pitchFamily="34" charset="0"/>
              <a:buChar char="•"/>
            </a:pPr>
            <a:r>
              <a:rPr lang="en-US" baseline="0" dirty="0" smtClean="0"/>
              <a:t>How do we motivate PSTs to really value blogging and reflection?</a:t>
            </a:r>
            <a:endParaRPr lang="en-US" dirty="0"/>
          </a:p>
        </p:txBody>
      </p:sp>
      <p:sp>
        <p:nvSpPr>
          <p:cNvPr id="4" name="Slide Number Placeholder 3"/>
          <p:cNvSpPr>
            <a:spLocks noGrp="1"/>
          </p:cNvSpPr>
          <p:nvPr>
            <p:ph type="sldNum" sz="quarter" idx="10"/>
          </p:nvPr>
        </p:nvSpPr>
        <p:spPr/>
        <p:txBody>
          <a:bodyPr/>
          <a:lstStyle/>
          <a:p>
            <a:fld id="{4E44019B-C89D-46FB-833D-8296E22A0A1C}" type="slidenum">
              <a:rPr lang="en-US" smtClean="0"/>
              <a:pPr/>
              <a:t>15</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Description: Spring</a:t>
            </a:r>
            <a:r>
              <a:rPr lang="en-US" baseline="0" dirty="0" smtClean="0"/>
              <a:t> 2007 Indiana University IST r511</a:t>
            </a:r>
          </a:p>
          <a:p>
            <a:r>
              <a:rPr lang="en-US" baseline="0" dirty="0" smtClean="0"/>
              <a:t>Objective: Provide an overview of the field</a:t>
            </a:r>
          </a:p>
          <a:p>
            <a:endParaRPr lang="en-US" baseline="0" dirty="0" smtClean="0"/>
          </a:p>
          <a:p>
            <a:r>
              <a:rPr lang="en-US" baseline="0" dirty="0" smtClean="0"/>
              <a:t>We try to build on this each semester. Last semester, we had students contribute to a wiki. This semester, students will take that information and separate it based on the varying perspectives (K-12, corporate, higher education, non-profit). Hopefully, by next semester, we can build something similar to Dr. Wiley’s Course (XXXX). </a:t>
            </a:r>
          </a:p>
          <a:p>
            <a:endParaRPr lang="en-US" baseline="0" dirty="0" smtClean="0"/>
          </a:p>
          <a:p>
            <a:r>
              <a:rPr lang="en-US" baseline="0" dirty="0" smtClean="0"/>
              <a:t>Last semester, for their final project, students were asked to prepare a brochure about our filed using examples from their own area. They needed to incorporate all the major areas we covered (instructional systems design and human performance technology, learning theories, issues and trends, and professional development in IST). Something else we’ve added this semester is a final semester podcast. For example, this semester, we will be asking students to create a podcast instead. This will be reused into the course.</a:t>
            </a:r>
          </a:p>
          <a:p>
            <a:endParaRPr lang="en-US" baseline="0" dirty="0" smtClean="0"/>
          </a:p>
          <a:p>
            <a:r>
              <a:rPr lang="en-US" dirty="0" smtClean="0"/>
              <a:t>Lessons Learned</a:t>
            </a:r>
            <a:r>
              <a:rPr lang="en-US" baseline="0" dirty="0" smtClean="0"/>
              <a:t>: Reuse information in the course to further the course contribution to the world wide web. Each semester, we use the information from past semesters to inform others and move our own definitions of IST forward with the examples and comprehensive knowledge from all our IST students.</a:t>
            </a:r>
          </a:p>
          <a:p>
            <a:endParaRPr lang="en-US" baseline="0" dirty="0" smtClean="0"/>
          </a:p>
          <a:p>
            <a:r>
              <a:rPr lang="en-US" baseline="0" dirty="0" smtClean="0"/>
              <a:t>Presentation:</a:t>
            </a:r>
          </a:p>
          <a:p>
            <a:pPr>
              <a:buFont typeface="Arial" pitchFamily="34" charset="0"/>
              <a:buChar char="•"/>
            </a:pPr>
            <a:r>
              <a:rPr lang="en-US" baseline="0" dirty="0" smtClean="0"/>
              <a:t>Asynchronous format provides challenges – must fully anticipate learner needs</a:t>
            </a:r>
          </a:p>
          <a:p>
            <a:pPr>
              <a:buFont typeface="Arial" pitchFamily="34" charset="0"/>
              <a:buChar char="•"/>
            </a:pPr>
            <a:r>
              <a:rPr lang="en-US" baseline="0" dirty="0" smtClean="0"/>
              <a:t>Easily done with freely available tools </a:t>
            </a:r>
          </a:p>
          <a:p>
            <a:pPr>
              <a:buFont typeface="Arial" pitchFamily="34" charset="0"/>
              <a:buChar char="•"/>
            </a:pPr>
            <a:endParaRPr lang="en-US" baseline="0" dirty="0" smtClean="0"/>
          </a:p>
          <a:p>
            <a:pPr>
              <a:buFont typeface="Arial" pitchFamily="34" charset="0"/>
              <a:buNone/>
            </a:pPr>
            <a:r>
              <a:rPr lang="en-US" baseline="0" dirty="0" smtClean="0"/>
              <a:t>Practice:</a:t>
            </a:r>
          </a:p>
          <a:p>
            <a:pPr>
              <a:buFont typeface="Arial" pitchFamily="34" charset="0"/>
              <a:buChar char="•"/>
            </a:pPr>
            <a:r>
              <a:rPr lang="en-US" baseline="0" dirty="0" smtClean="0"/>
              <a:t>Somewhat challenging to devise practice options due to lack of set peers or facilitator</a:t>
            </a:r>
          </a:p>
          <a:p>
            <a:pPr>
              <a:buFont typeface="Arial" pitchFamily="34" charset="0"/>
              <a:buChar char="•"/>
            </a:pPr>
            <a:r>
              <a:rPr lang="en-US" baseline="0" dirty="0" smtClean="0"/>
              <a:t>Relied heavily on cases, interactive tutorials and reflective writing exercises.</a:t>
            </a:r>
          </a:p>
          <a:p>
            <a:pPr>
              <a:buFont typeface="Arial" pitchFamily="34" charset="0"/>
              <a:buNone/>
            </a:pPr>
            <a:endParaRPr lang="en-US" baseline="0" dirty="0" smtClean="0"/>
          </a:p>
          <a:p>
            <a:pPr>
              <a:buFont typeface="Arial" pitchFamily="34" charset="0"/>
              <a:buNone/>
            </a:pPr>
            <a:r>
              <a:rPr lang="en-US" baseline="0" dirty="0" smtClean="0"/>
              <a:t>Feedback:</a:t>
            </a:r>
          </a:p>
          <a:p>
            <a:pPr>
              <a:buFont typeface="Arial" pitchFamily="34" charset="0"/>
              <a:buChar char="•"/>
            </a:pPr>
            <a:r>
              <a:rPr lang="en-US" baseline="0" dirty="0" smtClean="0"/>
              <a:t>Assumption that course could run without a formal facilitator role - made design MUCH harder!!</a:t>
            </a:r>
          </a:p>
          <a:p>
            <a:pPr>
              <a:buFont typeface="Arial" pitchFamily="34" charset="0"/>
              <a:buChar char="•"/>
            </a:pPr>
            <a:r>
              <a:rPr lang="en-US" baseline="0" dirty="0" smtClean="0"/>
              <a:t>Hope that peer learners and experts would contribute to ongoing efforts of learner – too big a hope???</a:t>
            </a:r>
          </a:p>
          <a:p>
            <a:pPr>
              <a:buFont typeface="Arial" pitchFamily="34" charset="0"/>
              <a:buNone/>
            </a:pPr>
            <a:endParaRPr lang="en-US" baseline="0" dirty="0" smtClean="0"/>
          </a:p>
          <a:p>
            <a:pPr>
              <a:buFont typeface="Arial" pitchFamily="34" charset="0"/>
              <a:buNone/>
            </a:pPr>
            <a:r>
              <a:rPr lang="en-US" baseline="0" dirty="0" smtClean="0"/>
              <a:t>Bi-product / Archives</a:t>
            </a:r>
          </a:p>
          <a:p>
            <a:pPr>
              <a:buFont typeface="Arial" pitchFamily="34" charset="0"/>
              <a:buChar char="•"/>
            </a:pPr>
            <a:r>
              <a:rPr lang="en-US" dirty="0" smtClean="0"/>
              <a:t>Part of Wikiversity Repository</a:t>
            </a:r>
          </a:p>
          <a:p>
            <a:pPr>
              <a:buFont typeface="Arial" pitchFamily="34" charset="0"/>
              <a:buChar char="•"/>
            </a:pPr>
            <a:r>
              <a:rPr lang="en-US" dirty="0" smtClean="0"/>
              <a:t>Experts and learners “leave behind” new</a:t>
            </a:r>
            <a:r>
              <a:rPr lang="en-US" baseline="0" dirty="0" smtClean="0"/>
              <a:t> content for future learners</a:t>
            </a:r>
            <a:endParaRPr lang="en-US" dirty="0"/>
          </a:p>
        </p:txBody>
      </p:sp>
      <p:sp>
        <p:nvSpPr>
          <p:cNvPr id="4" name="Slide Number Placeholder 3"/>
          <p:cNvSpPr>
            <a:spLocks noGrp="1"/>
          </p:cNvSpPr>
          <p:nvPr>
            <p:ph type="sldNum" sz="quarter" idx="10"/>
          </p:nvPr>
        </p:nvSpPr>
        <p:spPr/>
        <p:txBody>
          <a:bodyPr/>
          <a:lstStyle/>
          <a:p>
            <a:fld id="{4E44019B-C89D-46FB-833D-8296E22A0A1C}" type="slidenum">
              <a:rPr lang="en-US" smtClean="0"/>
              <a:pPr/>
              <a:t>16</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Description: Spring</a:t>
            </a:r>
            <a:r>
              <a:rPr lang="en-US" baseline="0" dirty="0" smtClean="0"/>
              <a:t> 2007 Indiana University Masters Project</a:t>
            </a:r>
          </a:p>
          <a:p>
            <a:r>
              <a:rPr lang="en-US" baseline="0" dirty="0" smtClean="0"/>
              <a:t>Objective: Transfer a “canned” module onto Wikiversity.org</a:t>
            </a:r>
          </a:p>
          <a:p>
            <a:endParaRPr lang="en-US" baseline="0" dirty="0" smtClean="0"/>
          </a:p>
          <a:p>
            <a:r>
              <a:rPr lang="en-US" baseline="0" dirty="0" smtClean="0"/>
              <a:t>Presentation: Content is presented to learners via a wiki based format on the wikiversity.org web site. Given the constraints of an asynchronous format, various text based and multi-media presentations were made available (or created) for the learners. The asynchronous format provides challenges as one must fully anticipate learner needs. However, presentation of content was easily done with freely available tools.</a:t>
            </a:r>
          </a:p>
          <a:p>
            <a:pPr>
              <a:buFont typeface="Arial" pitchFamily="34" charset="0"/>
              <a:buChar char="•"/>
            </a:pPr>
            <a:endParaRPr lang="en-US" baseline="0" dirty="0" smtClean="0"/>
          </a:p>
          <a:p>
            <a:pPr>
              <a:buFont typeface="Arial" pitchFamily="34" charset="0"/>
              <a:buNone/>
            </a:pPr>
            <a:r>
              <a:rPr lang="en-US" baseline="0" dirty="0" smtClean="0"/>
              <a:t>Practice: Devising practice options was challenging due to the lack of known peers or a live facilitator. We relied heavily on interactive tutorials, cases, and reflective writing exercises that could be reviewed and edited by anyone visiting the site (think Wikipedia).</a:t>
            </a:r>
          </a:p>
          <a:p>
            <a:pPr>
              <a:buFont typeface="Arial" pitchFamily="34" charset="0"/>
              <a:buNone/>
            </a:pPr>
            <a:endParaRPr lang="en-US" baseline="0" dirty="0" smtClean="0"/>
          </a:p>
          <a:p>
            <a:pPr>
              <a:buFont typeface="Arial" pitchFamily="34" charset="0"/>
              <a:buNone/>
            </a:pPr>
            <a:r>
              <a:rPr lang="en-US" baseline="0" dirty="0" smtClean="0"/>
              <a:t>Feedback: The course was designed under the assumption that the course could run without a formal facilitator role. This made the made design MUCH harder!! The expectation (hope) is that peer learners and experts would contribute to ongoing efforts of learner. The nagging question – is this too big of a hope?</a:t>
            </a:r>
          </a:p>
          <a:p>
            <a:pPr>
              <a:buFont typeface="Arial" pitchFamily="34" charset="0"/>
              <a:buNone/>
            </a:pPr>
            <a:endParaRPr lang="en-US" baseline="0" dirty="0" smtClean="0"/>
          </a:p>
          <a:p>
            <a:pPr>
              <a:buFont typeface="Arial" pitchFamily="34" charset="0"/>
              <a:buNone/>
            </a:pPr>
            <a:r>
              <a:rPr lang="en-US" baseline="0" dirty="0" smtClean="0"/>
              <a:t>Open Educational Resources: Being part of the </a:t>
            </a:r>
            <a:r>
              <a:rPr lang="en-US" dirty="0" smtClean="0"/>
              <a:t>Wikiversity Repository, the course offered great opportunities</a:t>
            </a:r>
            <a:r>
              <a:rPr lang="en-US" baseline="0" dirty="0" smtClean="0"/>
              <a:t> to link to and create source content. In addition, it had the added benefit of allowing both e</a:t>
            </a:r>
            <a:r>
              <a:rPr lang="en-US" dirty="0" smtClean="0"/>
              <a:t>xperts and learners the ability</a:t>
            </a:r>
            <a:r>
              <a:rPr lang="en-US" baseline="0" dirty="0" smtClean="0"/>
              <a:t> to</a:t>
            </a:r>
            <a:r>
              <a:rPr lang="en-US" dirty="0" smtClean="0"/>
              <a:t> “leave behind” new</a:t>
            </a:r>
            <a:r>
              <a:rPr lang="en-US" baseline="0" dirty="0" smtClean="0"/>
              <a:t> content for future learners.</a:t>
            </a:r>
            <a:endParaRPr lang="en-US" dirty="0"/>
          </a:p>
        </p:txBody>
      </p:sp>
      <p:sp>
        <p:nvSpPr>
          <p:cNvPr id="4" name="Slide Number Placeholder 3"/>
          <p:cNvSpPr>
            <a:spLocks noGrp="1"/>
          </p:cNvSpPr>
          <p:nvPr>
            <p:ph type="sldNum" sz="quarter" idx="10"/>
          </p:nvPr>
        </p:nvSpPr>
        <p:spPr/>
        <p:txBody>
          <a:bodyPr/>
          <a:lstStyle/>
          <a:p>
            <a:fld id="{4E44019B-C89D-46FB-833D-8296E22A0A1C}" type="slidenum">
              <a:rPr lang="en-US" smtClean="0"/>
              <a:pPr/>
              <a:t>17</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Description:</a:t>
            </a:r>
            <a:r>
              <a:rPr lang="en-US" baseline="0" dirty="0" smtClean="0"/>
              <a:t> Informal Online Learning Communities</a:t>
            </a:r>
          </a:p>
          <a:p>
            <a:r>
              <a:rPr lang="en-US" baseline="0" dirty="0" smtClean="0"/>
              <a:t>Objective: Teach Core Webcasting Skills to Facilitate Live Online Interactions</a:t>
            </a:r>
          </a:p>
          <a:p>
            <a:endParaRPr lang="en-US" dirty="0" smtClean="0"/>
          </a:p>
          <a:p>
            <a:r>
              <a:rPr lang="en-US" dirty="0" smtClean="0"/>
              <a:t>Present: Content is presented</a:t>
            </a:r>
            <a:r>
              <a:rPr lang="en-US" baseline="0" dirty="0" smtClean="0"/>
              <a:t> to learners in open live interactive webcasts (facilitated via Skype) as well as open educational content indexed on the Academy web site.</a:t>
            </a:r>
            <a:endParaRPr lang="en-US" dirty="0" smtClean="0"/>
          </a:p>
          <a:p>
            <a:endParaRPr lang="en-US" dirty="0" smtClean="0"/>
          </a:p>
          <a:p>
            <a:r>
              <a:rPr lang="en-US" dirty="0" smtClean="0"/>
              <a:t>Practice: Learners</a:t>
            </a:r>
            <a:r>
              <a:rPr lang="en-US" baseline="0" dirty="0" smtClean="0"/>
              <a:t> complete assignments related to core webcasting skills and either post recordings of their live webcasts or request help when they need it.</a:t>
            </a:r>
            <a:endParaRPr lang="en-US" dirty="0" smtClean="0"/>
          </a:p>
          <a:p>
            <a:endParaRPr lang="en-US" dirty="0" smtClean="0"/>
          </a:p>
          <a:p>
            <a:r>
              <a:rPr lang="en-US" dirty="0" smtClean="0"/>
              <a:t>Feedback: Learners receive feedback on their efforts from experienced</a:t>
            </a:r>
            <a:r>
              <a:rPr lang="en-US" baseline="0" dirty="0" smtClean="0"/>
              <a:t> webcasters, as well as peer learners. As a supplement to scheduled live webcasts which provide learners with real time support, asynchronous discussion boards and blogs are offered on the Academy web site. In addition, learners use Skype group text chats as a means of receiving immediate feedback and support from experienced webcasters and peers.</a:t>
            </a:r>
            <a:endParaRPr lang="en-US" dirty="0" smtClean="0"/>
          </a:p>
          <a:p>
            <a:endParaRPr lang="en-US" dirty="0" smtClean="0"/>
          </a:p>
          <a:p>
            <a:r>
              <a:rPr lang="en-US" dirty="0" smtClean="0"/>
              <a:t>Open</a:t>
            </a:r>
            <a:r>
              <a:rPr lang="en-US" baseline="0" dirty="0" smtClean="0"/>
              <a:t> Educational Resources</a:t>
            </a:r>
            <a:r>
              <a:rPr lang="en-US" dirty="0" smtClean="0"/>
              <a:t>: Learners are encourages to use and modify the free resources found on the site, as well as to re-mix or create new resources that they feel would forward the learning community.</a:t>
            </a:r>
            <a:r>
              <a:rPr lang="en-US" baseline="0" dirty="0" smtClean="0"/>
              <a:t> New recourses, including student projects are indexed on the WebcastAcademy.net web site and made available for anyone to download or access via RSS feeds. Learners can also keep up with new content via RSS fees that are available at many levels (top, by user, by taxonomy term, etc.)</a:t>
            </a:r>
            <a:endParaRPr lang="en-US" dirty="0" smtClean="0"/>
          </a:p>
        </p:txBody>
      </p:sp>
      <p:sp>
        <p:nvSpPr>
          <p:cNvPr id="4" name="Slide Number Placeholder 3"/>
          <p:cNvSpPr>
            <a:spLocks noGrp="1"/>
          </p:cNvSpPr>
          <p:nvPr>
            <p:ph type="sldNum" sz="quarter" idx="10"/>
          </p:nvPr>
        </p:nvSpPr>
        <p:spPr/>
        <p:txBody>
          <a:bodyPr/>
          <a:lstStyle/>
          <a:p>
            <a:fld id="{4E44019B-C89D-46FB-833D-8296E22A0A1C}" type="slidenum">
              <a:rPr lang="en-US" smtClean="0"/>
              <a:pPr/>
              <a:t>18</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1"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dirty="0" smtClean="0"/>
              <a:t>Recognizing student</a:t>
            </a:r>
            <a:r>
              <a:rPr lang="en-US" baseline="0" dirty="0" smtClean="0"/>
              <a:t> contributions</a:t>
            </a:r>
          </a:p>
          <a:p>
            <a:pPr marL="0" marR="0" lvl="1"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baseline="0" dirty="0" smtClean="0"/>
              <a:t>Authentic</a:t>
            </a:r>
          </a:p>
          <a:p>
            <a:pPr marL="0" marR="0" lvl="1"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dirty="0" smtClean="0"/>
              <a:t>Contribute learning resources to open sources</a:t>
            </a:r>
          </a:p>
          <a:p>
            <a:pPr marL="0" marR="0" lvl="1"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dirty="0" smtClean="0"/>
              <a:t>Content producers as opposed to contributions of those that reuse and reinterpret</a:t>
            </a:r>
          </a:p>
          <a:p>
            <a:r>
              <a:rPr lang="en-US" dirty="0" smtClean="0"/>
              <a:t>Open environments recognize and support student contributions</a:t>
            </a:r>
          </a:p>
          <a:p>
            <a:pPr lvl="1"/>
            <a:r>
              <a:rPr lang="en-US" dirty="0" smtClean="0"/>
              <a:t>More motivational</a:t>
            </a:r>
          </a:p>
          <a:p>
            <a:pPr lvl="1"/>
            <a:r>
              <a:rPr lang="en-US" dirty="0" smtClean="0"/>
              <a:t>Higher quality</a:t>
            </a:r>
          </a:p>
          <a:p>
            <a:endParaRPr lang="en-US" dirty="0" smtClean="0"/>
          </a:p>
          <a:p>
            <a:r>
              <a:rPr lang="en-US" dirty="0" smtClean="0"/>
              <a:t>Challenges:</a:t>
            </a:r>
          </a:p>
          <a:p>
            <a:pPr>
              <a:buFont typeface="Arial" pitchFamily="34" charset="0"/>
              <a:buChar char="•"/>
            </a:pPr>
            <a:r>
              <a:rPr lang="en-US" dirty="0" smtClean="0"/>
              <a:t>Wiki Based Format</a:t>
            </a:r>
            <a:r>
              <a:rPr lang="en-US" baseline="0" dirty="0" smtClean="0"/>
              <a:t> - </a:t>
            </a:r>
            <a:r>
              <a:rPr lang="en-US" dirty="0" smtClean="0"/>
              <a:t>While effective, students still don’t feel comfortable changing each others’ work. How do they get credit for their contributions?</a:t>
            </a:r>
          </a:p>
          <a:p>
            <a:pPr marL="0" marR="0" lvl="1" indent="0" algn="l" defTabSz="914400" rtl="0" eaLnBrk="1" fontAlgn="auto" latinLnBrk="0" hangingPunct="1">
              <a:lnSpc>
                <a:spcPct val="100000"/>
              </a:lnSpc>
              <a:spcBef>
                <a:spcPts val="0"/>
              </a:spcBef>
              <a:spcAft>
                <a:spcPts val="0"/>
              </a:spcAft>
              <a:buClrTx/>
              <a:buSzTx/>
              <a:buFont typeface="Arial" pitchFamily="34" charset="0"/>
              <a:buChar char="•"/>
              <a:tabLst/>
              <a:defRPr/>
            </a:pPr>
            <a:endParaRPr lang="en-US" dirty="0" smtClean="0"/>
          </a:p>
          <a:p>
            <a:pPr marL="0" marR="0" lvl="1" indent="0" algn="l" defTabSz="914400" rtl="0" eaLnBrk="1" fontAlgn="auto" latinLnBrk="0" hangingPunct="1">
              <a:lnSpc>
                <a:spcPct val="100000"/>
              </a:lnSpc>
              <a:spcBef>
                <a:spcPts val="0"/>
              </a:spcBef>
              <a:spcAft>
                <a:spcPts val="0"/>
              </a:spcAft>
              <a:buClrTx/>
              <a:buSzTx/>
              <a:buFont typeface="Arial" pitchFamily="34" charset="0"/>
              <a:buChar char="•"/>
              <a:tabLst/>
              <a:defRPr/>
            </a:pPr>
            <a:endParaRPr lang="en-US" dirty="0" smtClean="0"/>
          </a:p>
          <a:p>
            <a:pPr lvl="1"/>
            <a:endParaRPr lang="en-US" dirty="0"/>
          </a:p>
        </p:txBody>
      </p:sp>
      <p:sp>
        <p:nvSpPr>
          <p:cNvPr id="4" name="Slide Number Placeholder 3"/>
          <p:cNvSpPr>
            <a:spLocks noGrp="1"/>
          </p:cNvSpPr>
          <p:nvPr>
            <p:ph type="sldNum" sz="quarter" idx="10"/>
          </p:nvPr>
        </p:nvSpPr>
        <p:spPr/>
        <p:txBody>
          <a:bodyPr/>
          <a:lstStyle/>
          <a:p>
            <a:fld id="{4E44019B-C89D-46FB-833D-8296E22A0A1C}" type="slidenum">
              <a:rPr lang="en-US" smtClean="0"/>
              <a:pPr/>
              <a:t>19</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E44019B-C89D-46FB-833D-8296E22A0A1C}" type="slidenum">
              <a:rPr lang="en-US" smtClean="0"/>
              <a:pPr/>
              <a:t>2</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Formal Education Courses | Service Learning | We prepare</a:t>
            </a:r>
            <a:r>
              <a:rPr lang="en-US" baseline="0" dirty="0" smtClean="0"/>
              <a:t> educators | Design</a:t>
            </a:r>
            <a:endParaRPr lang="en-US" dirty="0" smtClean="0"/>
          </a:p>
          <a:p>
            <a:endParaRPr lang="en-US" dirty="0" smtClean="0"/>
          </a:p>
          <a:p>
            <a:r>
              <a:rPr lang="en-US" dirty="0" smtClean="0"/>
              <a:t>Beauty</a:t>
            </a:r>
            <a:r>
              <a:rPr lang="en-US" baseline="0" dirty="0" smtClean="0"/>
              <a:t> School Dropout: </a:t>
            </a:r>
            <a:r>
              <a:rPr lang="en-US" dirty="0" smtClean="0"/>
              <a:t>http://www.youtube.com/watch?v=Hu7iI25r-2s</a:t>
            </a:r>
          </a:p>
          <a:p>
            <a:endParaRPr lang="en-US" dirty="0" smtClean="0"/>
          </a:p>
          <a:p>
            <a:endParaRPr lang="en-US" dirty="0" smtClean="0"/>
          </a:p>
          <a:p>
            <a:r>
              <a:rPr lang="en-US" dirty="0" smtClean="0"/>
              <a:t>JEN: I wasn’t sure where to place this slide….</a:t>
            </a:r>
          </a:p>
          <a:p>
            <a:endParaRPr lang="en-US" dirty="0" smtClean="0"/>
          </a:p>
          <a:p>
            <a:r>
              <a:rPr lang="en-US" dirty="0" smtClean="0"/>
              <a:t>AUTHENTIC PURPOSES</a:t>
            </a:r>
          </a:p>
          <a:p>
            <a:r>
              <a:rPr lang="en-US" dirty="0" smtClean="0"/>
              <a:t>MODELED</a:t>
            </a:r>
            <a:endParaRPr lang="en-US" dirty="0"/>
          </a:p>
        </p:txBody>
      </p:sp>
      <p:sp>
        <p:nvSpPr>
          <p:cNvPr id="4" name="Slide Number Placeholder 3"/>
          <p:cNvSpPr>
            <a:spLocks noGrp="1"/>
          </p:cNvSpPr>
          <p:nvPr>
            <p:ph type="sldNum" sz="quarter" idx="10"/>
          </p:nvPr>
        </p:nvSpPr>
        <p:spPr/>
        <p:txBody>
          <a:bodyPr/>
          <a:lstStyle/>
          <a:p>
            <a:fld id="{4E44019B-C89D-46FB-833D-8296E22A0A1C}" type="slidenum">
              <a:rPr lang="en-US" smtClean="0"/>
              <a:pPr/>
              <a:t>20</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US" dirty="0" smtClean="0"/>
              <a:t>Evaluation</a:t>
            </a:r>
          </a:p>
          <a:p>
            <a:pPr lvl="1">
              <a:buFont typeface="Arial" pitchFamily="34" charset="0"/>
              <a:buChar char="•"/>
            </a:pPr>
            <a:r>
              <a:rPr lang="en-US" dirty="0" smtClean="0"/>
              <a:t>How do we make sure that instructional materials we produce are quality open educational resources?</a:t>
            </a:r>
          </a:p>
          <a:p>
            <a:pPr lvl="1">
              <a:buFont typeface="Arial" pitchFamily="34" charset="0"/>
              <a:buChar char="•"/>
            </a:pPr>
            <a:r>
              <a:rPr lang="en-US" dirty="0" smtClean="0"/>
              <a:t>We’ve started</a:t>
            </a:r>
            <a:r>
              <a:rPr lang="en-US" baseline="0" dirty="0" smtClean="0"/>
              <a:t> by using examples from previous courses now, but how do we control for this?</a:t>
            </a:r>
            <a:endParaRPr lang="en-US" dirty="0" smtClean="0"/>
          </a:p>
          <a:p>
            <a:pPr>
              <a:buFont typeface="Arial" pitchFamily="34" charset="0"/>
              <a:buChar char="•"/>
            </a:pPr>
            <a:r>
              <a:rPr lang="en-US" dirty="0" smtClean="0"/>
              <a:t>Archive Management</a:t>
            </a:r>
          </a:p>
          <a:p>
            <a:pPr lvl="1">
              <a:buFont typeface="Arial" pitchFamily="34" charset="0"/>
              <a:buChar char="•"/>
            </a:pPr>
            <a:r>
              <a:rPr lang="en-US" dirty="0" smtClean="0"/>
              <a:t>How do we make sure users interested can gain access appropriate open educational resources?</a:t>
            </a:r>
          </a:p>
          <a:p>
            <a:pPr>
              <a:buFont typeface="Arial" pitchFamily="34" charset="0"/>
              <a:buChar char="•"/>
            </a:pPr>
            <a:r>
              <a:rPr lang="en-US" dirty="0" smtClean="0"/>
              <a:t>Feedback</a:t>
            </a:r>
          </a:p>
          <a:p>
            <a:pPr lvl="1">
              <a:buFont typeface="Arial" pitchFamily="34" charset="0"/>
              <a:buChar char="•"/>
            </a:pPr>
            <a:r>
              <a:rPr lang="en-US" dirty="0" smtClean="0"/>
              <a:t>How do we provide feedback to users in open educational resources we design?</a:t>
            </a:r>
          </a:p>
          <a:p>
            <a:pPr>
              <a:buFont typeface="Arial" pitchFamily="34" charset="0"/>
              <a:buChar char="•"/>
            </a:pPr>
            <a:r>
              <a:rPr lang="en-US" dirty="0" smtClean="0"/>
              <a:t>Community Contributions</a:t>
            </a:r>
          </a:p>
          <a:p>
            <a:pPr lvl="1">
              <a:buFont typeface="Arial" pitchFamily="34" charset="0"/>
              <a:buChar char="•"/>
            </a:pPr>
            <a:r>
              <a:rPr lang="en-US" dirty="0" smtClean="0"/>
              <a:t>How do we encourage quality contributions from outside community members?</a:t>
            </a:r>
          </a:p>
          <a:p>
            <a:pPr>
              <a:buFont typeface="Arial" pitchFamily="34" charset="0"/>
              <a:buChar char="•"/>
            </a:pPr>
            <a:endParaRPr lang="en-US" dirty="0"/>
          </a:p>
        </p:txBody>
      </p:sp>
      <p:sp>
        <p:nvSpPr>
          <p:cNvPr id="4" name="Slide Number Placeholder 3"/>
          <p:cNvSpPr>
            <a:spLocks noGrp="1"/>
          </p:cNvSpPr>
          <p:nvPr>
            <p:ph type="sldNum" sz="quarter" idx="10"/>
          </p:nvPr>
        </p:nvSpPr>
        <p:spPr/>
        <p:txBody>
          <a:bodyPr/>
          <a:lstStyle/>
          <a:p>
            <a:fld id="{4E44019B-C89D-46FB-833D-8296E22A0A1C}" type="slidenum">
              <a:rPr lang="en-US" smtClean="0"/>
              <a:pPr/>
              <a:t>21</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E44019B-C89D-46FB-833D-8296E22A0A1C}" type="slidenum">
              <a:rPr lang="en-US" smtClean="0"/>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As we have seen this week at the conference, open education means</a:t>
            </a:r>
            <a:r>
              <a:rPr lang="en-US" sz="1200" kern="1200" baseline="0" dirty="0" smtClean="0">
                <a:solidFill>
                  <a:schemeClr val="tx1"/>
                </a:solidFill>
                <a:latin typeface="+mn-lt"/>
                <a:ea typeface="+mn-ea"/>
                <a:cs typeface="+mn-cs"/>
              </a:rPr>
              <a:t> a lot of different things to people. Many presentations this week have shown us incredible ways to provide and disseminate open content. Yet, a</a:t>
            </a:r>
            <a:r>
              <a:rPr lang="en-US" sz="1200" kern="1200" dirty="0" smtClean="0">
                <a:solidFill>
                  <a:schemeClr val="tx1"/>
                </a:solidFill>
                <a:latin typeface="+mn-lt"/>
                <a:ea typeface="+mn-ea"/>
                <a:cs typeface="+mn-cs"/>
              </a:rPr>
              <a:t>s instructional</a:t>
            </a:r>
            <a:r>
              <a:rPr lang="en-US" sz="1200" kern="1200" baseline="0" dirty="0" smtClean="0">
                <a:solidFill>
                  <a:schemeClr val="tx1"/>
                </a:solidFill>
                <a:latin typeface="+mn-lt"/>
                <a:ea typeface="+mn-ea"/>
                <a:cs typeface="+mn-cs"/>
              </a:rPr>
              <a:t> designers and educators, we know that there is more to education than content. </a:t>
            </a: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4E44019B-C89D-46FB-833D-8296E22A0A1C}" type="slidenum">
              <a:rPr lang="en-US" smtClean="0"/>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a:spLocks noGrp="1" noChangeArrowheads="1"/>
          </p:cNvSpPr>
          <p:nvPr>
            <p:ph type="sldNum" sz="quarter" idx="5"/>
          </p:nvPr>
        </p:nvSpPr>
        <p:spPr>
          <a:noFill/>
        </p:spPr>
        <p:txBody>
          <a:bodyPr/>
          <a:lstStyle/>
          <a:p>
            <a:fld id="{9C18716D-ACD9-476F-B2DD-B88F410FECEF}" type="slidenum">
              <a:rPr lang="en-US"/>
              <a:pPr/>
              <a:t>5</a:t>
            </a:fld>
            <a:endParaRPr lang="en-US" dirty="0"/>
          </a:p>
        </p:txBody>
      </p:sp>
      <p:sp>
        <p:nvSpPr>
          <p:cNvPr id="102403" name="Rectangle 2"/>
          <p:cNvSpPr>
            <a:spLocks noGrp="1" noRot="1" noChangeAspect="1" noChangeArrowheads="1" noTextEdit="1"/>
          </p:cNvSpPr>
          <p:nvPr>
            <p:ph type="sldImg"/>
          </p:nvPr>
        </p:nvSpPr>
        <p:spPr>
          <a:solidFill>
            <a:srgbClr val="FFFFFF"/>
          </a:solidFill>
          <a:ln/>
        </p:spPr>
      </p:sp>
      <p:sp>
        <p:nvSpPr>
          <p:cNvPr id="102404" name="Rectangle 3"/>
          <p:cNvSpPr>
            <a:spLocks noGrp="1" noChangeArrowheads="1"/>
          </p:cNvSpPr>
          <p:nvPr>
            <p:ph type="body" idx="1"/>
          </p:nvPr>
        </p:nvSpPr>
        <p:spPr>
          <a:solidFill>
            <a:srgbClr val="FFFFFF"/>
          </a:solidFill>
          <a:ln>
            <a:solidFill>
              <a:srgbClr val="000000"/>
            </a:solidFill>
          </a:ln>
        </p:spPr>
        <p:txBody>
          <a:bodyPr/>
          <a:lstStyle/>
          <a:p>
            <a:pPr eaLnBrk="1" hangingPunct="1"/>
            <a:r>
              <a:rPr lang="en-US" dirty="0" smtClean="0"/>
              <a:t>As an instructional designers and</a:t>
            </a:r>
            <a:r>
              <a:rPr lang="en-US" baseline="0" dirty="0" smtClean="0"/>
              <a:t> educators, we know that education is more than content. </a:t>
            </a:r>
            <a:r>
              <a:rPr lang="en-US" dirty="0" smtClean="0"/>
              <a:t>As David Wiley noted in a </a:t>
            </a:r>
            <a:r>
              <a:rPr lang="en-US" dirty="0" smtClean="0"/>
              <a:t>prior </a:t>
            </a:r>
            <a:r>
              <a:rPr lang="en-US" dirty="0" smtClean="0"/>
              <a:t>presentation, “Content</a:t>
            </a:r>
            <a:r>
              <a:rPr lang="en-US" baseline="0" dirty="0" smtClean="0"/>
              <a:t> is a necessary, but not sufficient, condition for education.”</a:t>
            </a:r>
            <a:endParaRPr lang="en-US"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256CD6A-91D1-494C-B920-10D49F793C17}" type="slidenum">
              <a:rPr lang="en-US"/>
              <a:pPr/>
              <a:t>6</a:t>
            </a:fld>
            <a:endParaRPr lang="en-US" dirty="0"/>
          </a:p>
        </p:txBody>
      </p:sp>
      <p:sp>
        <p:nvSpPr>
          <p:cNvPr id="399362" name="Rectangle 2"/>
          <p:cNvSpPr>
            <a:spLocks noGrp="1" noRot="1" noChangeAspect="1" noChangeArrowheads="1" noTextEdit="1"/>
          </p:cNvSpPr>
          <p:nvPr>
            <p:ph type="sldImg"/>
          </p:nvPr>
        </p:nvSpPr>
        <p:spPr>
          <a:ln/>
        </p:spPr>
      </p:sp>
      <p:sp>
        <p:nvSpPr>
          <p:cNvPr id="399363" name="Rectangle 3"/>
          <p:cNvSpPr>
            <a:spLocks noGrp="1" noChangeArrowheads="1"/>
          </p:cNvSpPr>
          <p:nvPr>
            <p:ph type="body" idx="1"/>
          </p:nvPr>
        </p:nvSpPr>
        <p:spPr/>
        <p:txBody>
          <a:bodyPr/>
          <a:lstStyle/>
          <a:p>
            <a:r>
              <a:rPr lang="en-US" dirty="0" smtClean="0"/>
              <a:t>Within this same presentation, David highlighted what needs to come</a:t>
            </a:r>
            <a:r>
              <a:rPr lang="en-US" baseline="0" dirty="0" smtClean="0"/>
              <a:t> along with content. Let’s consider these ideas within an open educational context …</a:t>
            </a:r>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We begin with “openness”. Openness in an open educational context means …</a:t>
            </a:r>
          </a:p>
          <a:p>
            <a:endParaRPr lang="en-US" dirty="0" smtClean="0"/>
          </a:p>
          <a:p>
            <a:pPr lvl="1">
              <a:buFont typeface="Arial" pitchFamily="34" charset="0"/>
              <a:buChar char="•"/>
            </a:pPr>
            <a:r>
              <a:rPr lang="en-US" dirty="0" smtClean="0"/>
              <a:t>Removing</a:t>
            </a:r>
            <a:r>
              <a:rPr lang="en-US" baseline="0" dirty="0" smtClean="0"/>
              <a:t> </a:t>
            </a:r>
            <a:r>
              <a:rPr lang="en-US" dirty="0" smtClean="0"/>
              <a:t>barriers to participation</a:t>
            </a:r>
          </a:p>
          <a:p>
            <a:pPr lvl="1">
              <a:buFont typeface="Arial" pitchFamily="34" charset="0"/>
              <a:buChar char="•"/>
            </a:pPr>
            <a:r>
              <a:rPr lang="en-US" dirty="0" smtClean="0"/>
              <a:t>Encouraging and fostering participation within and beyond “class” members</a:t>
            </a:r>
          </a:p>
        </p:txBody>
      </p:sp>
      <p:sp>
        <p:nvSpPr>
          <p:cNvPr id="4" name="Slide Number Placeholder 3"/>
          <p:cNvSpPr>
            <a:spLocks noGrp="1"/>
          </p:cNvSpPr>
          <p:nvPr>
            <p:ph type="sldNum" sz="quarter" idx="10"/>
          </p:nvPr>
        </p:nvSpPr>
        <p:spPr/>
        <p:txBody>
          <a:bodyPr/>
          <a:lstStyle/>
          <a:p>
            <a:fld id="{4E44019B-C89D-46FB-833D-8296E22A0A1C}" type="slidenum">
              <a:rPr lang="en-US" smtClean="0"/>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Connection in an open educational context means fostering connections between the learner …</a:t>
            </a:r>
          </a:p>
          <a:p>
            <a:pPr lvl="1">
              <a:buFont typeface="Arial" pitchFamily="34" charset="0"/>
              <a:buChar char="•"/>
            </a:pPr>
            <a:r>
              <a:rPr lang="en-US" baseline="0" dirty="0" smtClean="0"/>
              <a:t>to other </a:t>
            </a:r>
            <a:r>
              <a:rPr lang="en-US" dirty="0" smtClean="0"/>
              <a:t>learners</a:t>
            </a:r>
          </a:p>
          <a:p>
            <a:pPr lvl="1">
              <a:buFont typeface="Arial" pitchFamily="34" charset="0"/>
              <a:buChar char="•"/>
            </a:pPr>
            <a:r>
              <a:rPr lang="en-US" dirty="0" smtClean="0"/>
              <a:t>to the</a:t>
            </a:r>
            <a:r>
              <a:rPr lang="en-US" baseline="0" dirty="0" smtClean="0"/>
              <a:t> instructor or </a:t>
            </a:r>
            <a:r>
              <a:rPr lang="en-US" dirty="0" smtClean="0"/>
              <a:t>facilitator</a:t>
            </a:r>
          </a:p>
          <a:p>
            <a:pPr marL="457200" marR="0" lvl="1"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dirty="0" smtClean="0"/>
              <a:t>to the world</a:t>
            </a:r>
          </a:p>
          <a:p>
            <a:endParaRPr lang="en-US" dirty="0"/>
          </a:p>
        </p:txBody>
      </p:sp>
      <p:sp>
        <p:nvSpPr>
          <p:cNvPr id="4" name="Slide Number Placeholder 3"/>
          <p:cNvSpPr>
            <a:spLocks noGrp="1"/>
          </p:cNvSpPr>
          <p:nvPr>
            <p:ph type="sldNum" sz="quarter" idx="10"/>
          </p:nvPr>
        </p:nvSpPr>
        <p:spPr/>
        <p:txBody>
          <a:bodyPr/>
          <a:lstStyle/>
          <a:p>
            <a:fld id="{4E44019B-C89D-46FB-833D-8296E22A0A1C}" type="slidenum">
              <a:rPr lang="en-US" smtClean="0"/>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Support in an open educational context means having someone</a:t>
            </a:r>
            <a:r>
              <a:rPr lang="en-US" baseline="0" dirty="0" smtClean="0"/>
              <a:t> “out there” to offer help and support</a:t>
            </a:r>
            <a:r>
              <a:rPr lang="en-US" dirty="0" smtClean="0"/>
              <a:t> the learner.</a:t>
            </a:r>
          </a:p>
          <a:p>
            <a:endParaRPr lang="en-US" dirty="0" smtClean="0"/>
          </a:p>
        </p:txBody>
      </p:sp>
      <p:sp>
        <p:nvSpPr>
          <p:cNvPr id="4" name="Slide Number Placeholder 3"/>
          <p:cNvSpPr>
            <a:spLocks noGrp="1"/>
          </p:cNvSpPr>
          <p:nvPr>
            <p:ph type="sldNum" sz="quarter" idx="10"/>
          </p:nvPr>
        </p:nvSpPr>
        <p:spPr/>
        <p:txBody>
          <a:bodyPr/>
          <a:lstStyle/>
          <a:p>
            <a:fld id="{4E44019B-C89D-46FB-833D-8296E22A0A1C}" type="slidenum">
              <a:rPr lang="en-US" smtClean="0"/>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C5557D8-0CEA-4639-AD3D-8D9F23371CD1}" type="datetimeFigureOut">
              <a:rPr lang="en-US" smtClean="0"/>
              <a:pPr/>
              <a:t>9/28/2007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B10BE6C-1B2C-41C3-A2AA-7714229504D9}"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C5557D8-0CEA-4639-AD3D-8D9F23371CD1}" type="datetimeFigureOut">
              <a:rPr lang="en-US" smtClean="0"/>
              <a:pPr/>
              <a:t>9/28/2007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B10BE6C-1B2C-41C3-A2AA-7714229504D9}"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C5557D8-0CEA-4639-AD3D-8D9F23371CD1}" type="datetimeFigureOut">
              <a:rPr lang="en-US" smtClean="0"/>
              <a:pPr/>
              <a:t>9/28/2007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B10BE6C-1B2C-41C3-A2AA-7714229504D9}"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C5557D8-0CEA-4639-AD3D-8D9F23371CD1}" type="datetimeFigureOut">
              <a:rPr lang="en-US" smtClean="0"/>
              <a:pPr/>
              <a:t>9/28/2007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B10BE6C-1B2C-41C3-A2AA-7714229504D9}"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C5557D8-0CEA-4639-AD3D-8D9F23371CD1}" type="datetimeFigureOut">
              <a:rPr lang="en-US" smtClean="0"/>
              <a:pPr/>
              <a:t>9/28/2007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B10BE6C-1B2C-41C3-A2AA-7714229504D9}"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C5557D8-0CEA-4639-AD3D-8D9F23371CD1}" type="datetimeFigureOut">
              <a:rPr lang="en-US" smtClean="0"/>
              <a:pPr/>
              <a:t>9/28/2007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B10BE6C-1B2C-41C3-A2AA-7714229504D9}"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C5557D8-0CEA-4639-AD3D-8D9F23371CD1}" type="datetimeFigureOut">
              <a:rPr lang="en-US" smtClean="0"/>
              <a:pPr/>
              <a:t>9/28/2007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B10BE6C-1B2C-41C3-A2AA-7714229504D9}"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C5557D8-0CEA-4639-AD3D-8D9F23371CD1}" type="datetimeFigureOut">
              <a:rPr lang="en-US" smtClean="0"/>
              <a:pPr/>
              <a:t>9/28/2007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B10BE6C-1B2C-41C3-A2AA-7714229504D9}"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5557D8-0CEA-4639-AD3D-8D9F23371CD1}" type="datetimeFigureOut">
              <a:rPr lang="en-US" smtClean="0"/>
              <a:pPr/>
              <a:t>9/28/2007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B10BE6C-1B2C-41C3-A2AA-7714229504D9}"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C5557D8-0CEA-4639-AD3D-8D9F23371CD1}" type="datetimeFigureOut">
              <a:rPr lang="en-US" smtClean="0"/>
              <a:pPr/>
              <a:t>9/28/2007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B10BE6C-1B2C-41C3-A2AA-7714229504D9}"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C5557D8-0CEA-4639-AD3D-8D9F23371CD1}" type="datetimeFigureOut">
              <a:rPr lang="en-US" smtClean="0"/>
              <a:pPr/>
              <a:t>9/28/2007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B10BE6C-1B2C-41C3-A2AA-7714229504D9}"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C5557D8-0CEA-4639-AD3D-8D9F23371CD1}" type="datetimeFigureOut">
              <a:rPr lang="en-US" smtClean="0"/>
              <a:pPr/>
              <a:t>9/28/2007</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10BE6C-1B2C-41C3-A2AA-7714229504D9}"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4.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5.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6.xml"/><Relationship Id="rId2" Type="http://schemas.openxmlformats.org/officeDocument/2006/relationships/notesSlide" Target="../notesSlides/notesSlide13.xml"/><Relationship Id="rId1" Type="http://schemas.openxmlformats.org/officeDocument/2006/relationships/slideLayout" Target="../slideLayouts/slideLayout7.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7.xm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8.xm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9.xm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10.xml"/><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2" Type="http://schemas.openxmlformats.org/officeDocument/2006/relationships/notesSlide" Target="../notesSlides/notesSlide7.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2.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3.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Localizing &amp; Learning</a:t>
            </a:r>
            <a:endParaRPr lang="en-US" dirty="0"/>
          </a:p>
        </p:txBody>
      </p:sp>
      <p:sp>
        <p:nvSpPr>
          <p:cNvPr id="3" name="Subtitle 2"/>
          <p:cNvSpPr>
            <a:spLocks noGrp="1"/>
          </p:cNvSpPr>
          <p:nvPr>
            <p:ph type="subTitle" idx="1"/>
          </p:nvPr>
        </p:nvSpPr>
        <p:spPr/>
        <p:txBody>
          <a:bodyPr/>
          <a:lstStyle/>
          <a:p>
            <a:r>
              <a:rPr lang="en-US" dirty="0" smtClean="0"/>
              <a:t>Educating Educators </a:t>
            </a:r>
          </a:p>
          <a:p>
            <a:r>
              <a:rPr lang="en-US" dirty="0" smtClean="0"/>
              <a:t>within Open Learning Environments</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normAutofit fontScale="90000"/>
          </a:bodyPr>
          <a:lstStyle/>
          <a:p>
            <a:r>
              <a:rPr lang="en-US" dirty="0" smtClean="0"/>
              <a:t>How can open education work in a traditional learning environment? </a:t>
            </a:r>
            <a:endParaRPr lang="en-US" dirty="0"/>
          </a:p>
        </p:txBody>
      </p:sp>
      <p:graphicFrame>
        <p:nvGraphicFramePr>
          <p:cNvPr id="4" name="Content Placeholder 3"/>
          <p:cNvGraphicFramePr>
            <a:graphicFrameLocks noGrp="1"/>
          </p:cNvGraphicFramePr>
          <p:nvPr>
            <p:ph idx="1"/>
          </p:nvPr>
        </p:nvGraphicFramePr>
        <p:xfrm>
          <a:off x="457200" y="2179637"/>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fontScale="90000"/>
          </a:bodyPr>
          <a:lstStyle/>
          <a:p>
            <a:pPr algn="l"/>
            <a:r>
              <a:rPr lang="en-US" dirty="0" smtClean="0"/>
              <a:t/>
            </a:r>
            <a:br>
              <a:rPr lang="en-US" dirty="0" smtClean="0"/>
            </a:br>
            <a:r>
              <a:rPr lang="en-US" dirty="0" smtClean="0"/>
              <a:t/>
            </a:r>
            <a:br>
              <a:rPr lang="en-US" dirty="0" smtClean="0"/>
            </a:br>
            <a:r>
              <a:rPr lang="en-US" dirty="0" smtClean="0"/>
              <a:t>“Information that does not include </a:t>
            </a:r>
            <a:r>
              <a:rPr lang="en-US" dirty="0" smtClean="0">
                <a:solidFill>
                  <a:schemeClr val="accent1"/>
                </a:solidFill>
              </a:rPr>
              <a:t>presentation</a:t>
            </a:r>
            <a:r>
              <a:rPr lang="en-US" dirty="0" smtClean="0"/>
              <a:t>, </a:t>
            </a:r>
            <a:r>
              <a:rPr lang="en-US" dirty="0" smtClean="0">
                <a:solidFill>
                  <a:schemeClr val="accent1"/>
                </a:solidFill>
              </a:rPr>
              <a:t>practice</a:t>
            </a:r>
            <a:r>
              <a:rPr lang="en-US" dirty="0" smtClean="0"/>
              <a:t> and learner </a:t>
            </a:r>
            <a:r>
              <a:rPr lang="en-US" dirty="0" smtClean="0">
                <a:solidFill>
                  <a:schemeClr val="accent1"/>
                </a:solidFill>
              </a:rPr>
              <a:t>guidance</a:t>
            </a:r>
            <a:r>
              <a:rPr lang="en-US" dirty="0" smtClean="0"/>
              <a:t> is information but not instruction.” </a:t>
            </a:r>
            <a:br>
              <a:rPr lang="en-US" dirty="0" smtClean="0"/>
            </a:br>
            <a:endParaRPr lang="en-US" dirty="0"/>
          </a:p>
        </p:txBody>
      </p:sp>
      <p:sp>
        <p:nvSpPr>
          <p:cNvPr id="3" name="Content Placeholder 2"/>
          <p:cNvSpPr>
            <a:spLocks noGrp="1"/>
          </p:cNvSpPr>
          <p:nvPr>
            <p:ph type="subTitle" idx="1"/>
          </p:nvPr>
        </p:nvSpPr>
        <p:spPr/>
        <p:txBody>
          <a:bodyPr>
            <a:normAutofit/>
          </a:bodyPr>
          <a:lstStyle/>
          <a:p>
            <a:pPr algn="r"/>
            <a:endParaRPr lang="en-US" dirty="0" smtClean="0"/>
          </a:p>
          <a:p>
            <a:pPr algn="r"/>
            <a:r>
              <a:rPr lang="en-US" dirty="0" smtClean="0"/>
              <a:t>- David Merrill  </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smtClean="0"/>
              <a:t>Open Learning Environment</a:t>
            </a:r>
            <a:endParaRPr lang="en-US" dirty="0"/>
          </a:p>
        </p:txBody>
      </p:sp>
      <p:sp>
        <p:nvSpPr>
          <p:cNvPr id="3" name="Content Placeholder 2"/>
          <p:cNvSpPr>
            <a:spLocks noGrp="1"/>
          </p:cNvSpPr>
          <p:nvPr>
            <p:ph idx="1"/>
          </p:nvPr>
        </p:nvSpPr>
        <p:spPr/>
        <p:txBody>
          <a:bodyPr/>
          <a:lstStyle/>
          <a:p>
            <a:pPr>
              <a:buNone/>
            </a:pPr>
            <a:endParaRPr lang="en-US" dirty="0" smtClean="0"/>
          </a:p>
          <a:p>
            <a:endParaRPr lang="en-US" dirty="0"/>
          </a:p>
        </p:txBody>
      </p:sp>
      <p:graphicFrame>
        <p:nvGraphicFramePr>
          <p:cNvPr id="4" name="Diagram 3"/>
          <p:cNvGraphicFramePr/>
          <p:nvPr/>
        </p:nvGraphicFramePr>
        <p:xfrm>
          <a:off x="0" y="1333948"/>
          <a:ext cx="6019800" cy="552405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extBox 5"/>
          <p:cNvSpPr txBox="1"/>
          <p:nvPr/>
        </p:nvSpPr>
        <p:spPr>
          <a:xfrm>
            <a:off x="5943600" y="2895600"/>
            <a:ext cx="2970180" cy="1532334"/>
          </a:xfrm>
          <a:prstGeom prst="roundRect">
            <a:avLst/>
          </a:prstGeom>
          <a:solidFill>
            <a:schemeClr val="accent6"/>
          </a:solidFill>
          <a:effectLst/>
        </p:spPr>
        <p:style>
          <a:lnRef idx="1">
            <a:schemeClr val="accent6"/>
          </a:lnRef>
          <a:fillRef idx="3">
            <a:schemeClr val="accent6"/>
          </a:fillRef>
          <a:effectRef idx="2">
            <a:schemeClr val="accent6"/>
          </a:effectRef>
          <a:fontRef idx="minor">
            <a:schemeClr val="lt1"/>
          </a:fontRef>
        </p:style>
        <p:txBody>
          <a:bodyPr wrap="square" rtlCol="0">
            <a:spAutoFit/>
          </a:bodyPr>
          <a:lstStyle/>
          <a:p>
            <a:pPr algn="ctr"/>
            <a:r>
              <a:rPr lang="en-US" sz="2800" dirty="0" smtClean="0"/>
              <a:t>Open</a:t>
            </a:r>
          </a:p>
          <a:p>
            <a:pPr algn="ctr"/>
            <a:r>
              <a:rPr lang="en-US" sz="2800" dirty="0" smtClean="0"/>
              <a:t>Educational</a:t>
            </a:r>
          </a:p>
          <a:p>
            <a:pPr algn="ctr"/>
            <a:r>
              <a:rPr lang="en-US" sz="2800" dirty="0" smtClean="0"/>
              <a:t>Resources</a:t>
            </a:r>
            <a:endParaRPr lang="en-US" sz="2800" dirty="0"/>
          </a:p>
        </p:txBody>
      </p:sp>
      <p:sp>
        <p:nvSpPr>
          <p:cNvPr id="7" name="Left-Right Arrow 6"/>
          <p:cNvSpPr/>
          <p:nvPr/>
        </p:nvSpPr>
        <p:spPr>
          <a:xfrm>
            <a:off x="5334000" y="3429000"/>
            <a:ext cx="484833" cy="283696"/>
          </a:xfrm>
          <a:prstGeom prst="leftRightArrow">
            <a:avLst/>
          </a:prstGeom>
          <a:effectLst/>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1600200"/>
            <a:ext cx="8915400" cy="5257800"/>
          </a:xfrm>
        </p:spPr>
        <p:txBody>
          <a:bodyPr/>
          <a:lstStyle/>
          <a:p>
            <a:pPr>
              <a:buNone/>
            </a:pPr>
            <a:endParaRPr lang="en-US" dirty="0" smtClean="0"/>
          </a:p>
          <a:p>
            <a:endParaRPr lang="en-US" dirty="0"/>
          </a:p>
        </p:txBody>
      </p:sp>
      <p:graphicFrame>
        <p:nvGraphicFramePr>
          <p:cNvPr id="4" name="Diagram 3"/>
          <p:cNvGraphicFramePr/>
          <p:nvPr/>
        </p:nvGraphicFramePr>
        <p:xfrm>
          <a:off x="0" y="212102"/>
          <a:ext cx="7162800" cy="664589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extBox 5"/>
          <p:cNvSpPr txBox="1"/>
          <p:nvPr/>
        </p:nvSpPr>
        <p:spPr>
          <a:xfrm>
            <a:off x="7010400" y="2057400"/>
            <a:ext cx="1813882" cy="1991499"/>
          </a:xfrm>
          <a:prstGeom prst="roundRect">
            <a:avLst/>
          </a:prstGeom>
          <a:solidFill>
            <a:schemeClr val="accent6"/>
          </a:solidFill>
          <a:effectLst/>
        </p:spPr>
        <p:style>
          <a:lnRef idx="1">
            <a:schemeClr val="accent6"/>
          </a:lnRef>
          <a:fillRef idx="3">
            <a:schemeClr val="accent6"/>
          </a:fillRef>
          <a:effectRef idx="2">
            <a:schemeClr val="accent6"/>
          </a:effectRef>
          <a:fontRef idx="minor">
            <a:schemeClr val="lt1"/>
          </a:fontRef>
        </p:style>
        <p:txBody>
          <a:bodyPr wrap="square" rtlCol="0">
            <a:spAutoFit/>
          </a:bodyPr>
          <a:lstStyle/>
          <a:p>
            <a:pPr algn="ctr"/>
            <a:r>
              <a:rPr lang="en-US" sz="2800" dirty="0" smtClean="0"/>
              <a:t>How to use and re-use OERs</a:t>
            </a:r>
            <a:endParaRPr lang="en-US" sz="2800" b="1" u="sng" dirty="0"/>
          </a:p>
        </p:txBody>
      </p:sp>
      <p:sp>
        <p:nvSpPr>
          <p:cNvPr id="7" name="Left-Right Arrow 6"/>
          <p:cNvSpPr/>
          <p:nvPr/>
        </p:nvSpPr>
        <p:spPr>
          <a:xfrm>
            <a:off x="6324600" y="2819400"/>
            <a:ext cx="484833" cy="283696"/>
          </a:xfrm>
          <a:prstGeom prst="leftRightArrow">
            <a:avLst/>
          </a:prstGeom>
          <a:solidFill>
            <a:schemeClr val="accent6"/>
          </a:solidFill>
          <a:effectLst/>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Course Overview</a:t>
            </a:r>
            <a:endParaRPr lang="en-US" dirty="0"/>
          </a:p>
        </p:txBody>
      </p:sp>
      <p:sp>
        <p:nvSpPr>
          <p:cNvPr id="3" name="Content Placeholder 2"/>
          <p:cNvSpPr>
            <a:spLocks noGrp="1"/>
          </p:cNvSpPr>
          <p:nvPr>
            <p:ph idx="1"/>
          </p:nvPr>
        </p:nvSpPr>
        <p:spPr/>
        <p:txBody>
          <a:bodyPr/>
          <a:lstStyle/>
          <a:p>
            <a:r>
              <a:rPr lang="en-US" dirty="0" smtClean="0"/>
              <a:t>Technology for Preservice Teachers</a:t>
            </a:r>
          </a:p>
          <a:p>
            <a:pPr lvl="1"/>
            <a:r>
              <a:rPr lang="en-US" dirty="0" smtClean="0"/>
              <a:t>W301</a:t>
            </a:r>
          </a:p>
          <a:p>
            <a:pPr lvl="1"/>
            <a:r>
              <a:rPr lang="en-US" dirty="0" smtClean="0"/>
              <a:t>W210/W310</a:t>
            </a:r>
          </a:p>
          <a:p>
            <a:r>
              <a:rPr lang="en-US" dirty="0" smtClean="0"/>
              <a:t>Foundations of Instructional Technology (r511)</a:t>
            </a:r>
          </a:p>
          <a:p>
            <a:r>
              <a:rPr lang="en-US" dirty="0" smtClean="0"/>
              <a:t>Wikiversity.org</a:t>
            </a:r>
          </a:p>
          <a:p>
            <a:r>
              <a:rPr lang="en-US" dirty="0" err="1" smtClean="0"/>
              <a:t>WebCast</a:t>
            </a:r>
            <a:r>
              <a:rPr lang="en-US" dirty="0" smtClean="0"/>
              <a:t> Academy.net</a:t>
            </a:r>
            <a:endParaRPr lang="en-US"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Teacher Technology Integration Courses (w210, w301, w310)</a:t>
            </a:r>
            <a:endParaRPr lang="en-US" dirty="0"/>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R511: Introduction to IST</a:t>
            </a:r>
            <a:endParaRPr lang="en-US" dirty="0"/>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Wikiverisity.org Project</a:t>
            </a:r>
            <a:endParaRPr lang="en-US" dirty="0"/>
          </a:p>
        </p:txBody>
      </p:sp>
      <p:graphicFrame>
        <p:nvGraphicFramePr>
          <p:cNvPr id="4" name="Content Placeholder 3"/>
          <p:cNvGraphicFramePr>
            <a:graphicFrameLocks noGrp="1"/>
          </p:cNvGraphicFramePr>
          <p:nvPr>
            <p:ph idx="1"/>
          </p:nvPr>
        </p:nvGraphicFramePr>
        <p:xfrm>
          <a:off x="381000" y="1371600"/>
          <a:ext cx="8409140" cy="511556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WebcastAcademy.net</a:t>
            </a:r>
            <a:endParaRPr lang="en-US" dirty="0"/>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Lessons Learned</a:t>
            </a:r>
            <a:endParaRPr lang="en-US" dirty="0"/>
          </a:p>
        </p:txBody>
      </p:sp>
      <p:sp>
        <p:nvSpPr>
          <p:cNvPr id="3" name="Content Placeholder 2"/>
          <p:cNvSpPr>
            <a:spLocks noGrp="1"/>
          </p:cNvSpPr>
          <p:nvPr>
            <p:ph idx="1"/>
          </p:nvPr>
        </p:nvSpPr>
        <p:spPr/>
        <p:txBody>
          <a:bodyPr>
            <a:normAutofit/>
          </a:bodyPr>
          <a:lstStyle/>
          <a:p>
            <a:pPr>
              <a:buNone/>
            </a:pPr>
            <a:r>
              <a:rPr lang="en-US" dirty="0" smtClean="0"/>
              <a:t>Open learning environments …</a:t>
            </a:r>
          </a:p>
          <a:p>
            <a:r>
              <a:rPr lang="en-US" dirty="0" smtClean="0"/>
              <a:t>Encourage, recognize, and maintain </a:t>
            </a:r>
            <a:r>
              <a:rPr lang="en-US" b="1" i="1" dirty="0" smtClean="0"/>
              <a:t>learner</a:t>
            </a:r>
            <a:r>
              <a:rPr lang="en-US" dirty="0" smtClean="0"/>
              <a:t> contributions</a:t>
            </a:r>
          </a:p>
          <a:p>
            <a:r>
              <a:rPr lang="en-US" dirty="0" smtClean="0"/>
              <a:t>Offer authentic learning contexts</a:t>
            </a:r>
          </a:p>
          <a:p>
            <a:r>
              <a:rPr lang="en-US" dirty="0" smtClean="0"/>
              <a:t>Advance prior knowledge </a:t>
            </a:r>
          </a:p>
          <a:p>
            <a:pPr lvl="1"/>
            <a:r>
              <a:rPr lang="en-US" dirty="0" smtClean="0"/>
              <a:t>from previous courses</a:t>
            </a:r>
          </a:p>
          <a:p>
            <a:pPr lvl="1"/>
            <a:r>
              <a:rPr lang="en-US" dirty="0" smtClean="0"/>
              <a:t>from community of learners</a:t>
            </a:r>
          </a:p>
          <a:p>
            <a:r>
              <a:rPr lang="en-US" dirty="0" smtClean="0"/>
              <a:t>Bring new challenges …</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 from this morning…</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Beyond anecdotal evidence, what examples do we have of </a:t>
            </a:r>
            <a:r>
              <a:rPr lang="en-US" b="1" dirty="0" smtClean="0"/>
              <a:t>open education </a:t>
            </a:r>
            <a:r>
              <a:rPr lang="en-US" dirty="0" smtClean="0"/>
              <a:t>transforming the </a:t>
            </a:r>
            <a:r>
              <a:rPr lang="en-US" b="1" dirty="0" smtClean="0"/>
              <a:t>traditional methods </a:t>
            </a:r>
            <a:r>
              <a:rPr lang="en-US" dirty="0" smtClean="0"/>
              <a:t>of teaching and learning?</a:t>
            </a:r>
          </a:p>
          <a:p>
            <a:r>
              <a:rPr lang="en-US" dirty="0" smtClean="0"/>
              <a:t>What drives more </a:t>
            </a:r>
            <a:r>
              <a:rPr lang="en-US" b="1" dirty="0" smtClean="0"/>
              <a:t>participation</a:t>
            </a:r>
            <a:r>
              <a:rPr lang="en-US" dirty="0" smtClean="0"/>
              <a:t> in open education in ways that learners, educators, projects, and institutions can be truly engaged and rewarded?</a:t>
            </a:r>
          </a:p>
          <a:p>
            <a:r>
              <a:rPr lang="en-US" dirty="0" smtClean="0"/>
              <a:t>What (more) can the </a:t>
            </a:r>
            <a:r>
              <a:rPr lang="en-US" b="1" dirty="0" smtClean="0"/>
              <a:t>community</a:t>
            </a:r>
            <a:r>
              <a:rPr lang="en-US" dirty="0" smtClean="0"/>
              <a:t> do to help open education projects become more rigorous, reflective, and effective about </a:t>
            </a:r>
            <a:r>
              <a:rPr lang="en-US" b="1" dirty="0" smtClean="0"/>
              <a:t>sustainability</a:t>
            </a:r>
            <a:r>
              <a:rPr lang="en-US" dirty="0" smtClean="0"/>
              <a:t>?</a:t>
            </a:r>
          </a:p>
          <a:p>
            <a:r>
              <a:rPr lang="en-US" dirty="0" smtClean="0"/>
              <a:t>How can </a:t>
            </a:r>
            <a:r>
              <a:rPr lang="en-US" b="1" dirty="0" smtClean="0"/>
              <a:t>Higher Education </a:t>
            </a:r>
            <a:r>
              <a:rPr lang="en-US" dirty="0" smtClean="0"/>
              <a:t>get more ready for Opening Up Education?</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Education Courses for a Purpose</a:t>
            </a:r>
            <a:endParaRPr lang="en-US" dirty="0"/>
          </a:p>
        </p:txBody>
      </p:sp>
      <p:sp>
        <p:nvSpPr>
          <p:cNvPr id="3" name="Content Placeholder 2"/>
          <p:cNvSpPr>
            <a:spLocks noGrp="1"/>
          </p:cNvSpPr>
          <p:nvPr>
            <p:ph idx="1"/>
          </p:nvPr>
        </p:nvSpPr>
        <p:spPr/>
        <p:txBody>
          <a:bodyPr/>
          <a:lstStyle/>
          <a:p>
            <a:r>
              <a:rPr lang="en-US" dirty="0" smtClean="0"/>
              <a:t>All the </a:t>
            </a:r>
            <a:r>
              <a:rPr lang="en-US" dirty="0" smtClean="0"/>
              <a:t>courses </a:t>
            </a:r>
            <a:r>
              <a:rPr lang="en-US" dirty="0" smtClean="0"/>
              <a:t>prepare educators</a:t>
            </a:r>
          </a:p>
          <a:p>
            <a:r>
              <a:rPr lang="en-US" dirty="0" smtClean="0"/>
              <a:t>Goals to design learning opportunities</a:t>
            </a:r>
          </a:p>
          <a:p>
            <a:r>
              <a:rPr lang="en-US" dirty="0" smtClean="0"/>
              <a:t>Service learning benefits learners and designers</a:t>
            </a:r>
          </a:p>
          <a:p>
            <a:r>
              <a:rPr lang="en-US" dirty="0" smtClean="0"/>
              <a:t>Service Learning</a:t>
            </a:r>
          </a:p>
          <a:p>
            <a:pPr lvl="1"/>
            <a:r>
              <a:rPr lang="en-US" dirty="0" smtClean="0"/>
              <a:t>How do we make sure quality </a:t>
            </a:r>
            <a:br>
              <a:rPr lang="en-US" dirty="0" smtClean="0"/>
            </a:br>
            <a:r>
              <a:rPr lang="en-US" dirty="0" smtClean="0"/>
              <a:t>products are delivered?</a:t>
            </a:r>
          </a:p>
          <a:p>
            <a:pPr lvl="1"/>
            <a:r>
              <a:rPr lang="en-US" dirty="0" smtClean="0"/>
              <a:t>Quality = Pink Hair</a:t>
            </a:r>
          </a:p>
          <a:p>
            <a:endParaRPr lang="en-US" dirty="0"/>
          </a:p>
        </p:txBody>
      </p:sp>
      <p:pic>
        <p:nvPicPr>
          <p:cNvPr id="4" name="Picture 3" descr="_115257_frenchy.jpg"/>
          <p:cNvPicPr>
            <a:picLocks noChangeAspect="1"/>
          </p:cNvPicPr>
          <p:nvPr/>
        </p:nvPicPr>
        <p:blipFill>
          <a:blip r:embed="rId3"/>
          <a:stretch>
            <a:fillRect/>
          </a:stretch>
        </p:blipFill>
        <p:spPr>
          <a:xfrm>
            <a:off x="6781800" y="4114800"/>
            <a:ext cx="1905000" cy="228600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 that Linger</a:t>
            </a:r>
            <a:endParaRPr lang="en-US" dirty="0"/>
          </a:p>
        </p:txBody>
      </p:sp>
      <p:sp>
        <p:nvSpPr>
          <p:cNvPr id="3" name="Content Placeholder 2"/>
          <p:cNvSpPr>
            <a:spLocks noGrp="1"/>
          </p:cNvSpPr>
          <p:nvPr>
            <p:ph idx="1"/>
          </p:nvPr>
        </p:nvSpPr>
        <p:spPr>
          <a:xfrm>
            <a:off x="457200" y="1600200"/>
            <a:ext cx="8229600" cy="4953000"/>
          </a:xfrm>
        </p:spPr>
        <p:txBody>
          <a:bodyPr>
            <a:normAutofit fontScale="92500" lnSpcReduction="20000"/>
          </a:bodyPr>
          <a:lstStyle/>
          <a:p>
            <a:r>
              <a:rPr lang="en-US" dirty="0" smtClean="0"/>
              <a:t>Evaluation</a:t>
            </a:r>
          </a:p>
          <a:p>
            <a:pPr lvl="1"/>
            <a:r>
              <a:rPr lang="en-US" dirty="0" smtClean="0"/>
              <a:t>How do we make sure that instructional materials we produce are quality open educational resources?</a:t>
            </a:r>
          </a:p>
          <a:p>
            <a:r>
              <a:rPr lang="en-US" dirty="0" smtClean="0"/>
              <a:t>Archive Management</a:t>
            </a:r>
          </a:p>
          <a:p>
            <a:pPr lvl="1"/>
            <a:r>
              <a:rPr lang="en-US" dirty="0" smtClean="0"/>
              <a:t>How do we make sure users interested can gain access appropriate open educational resources?</a:t>
            </a:r>
          </a:p>
          <a:p>
            <a:r>
              <a:rPr lang="en-US" dirty="0" smtClean="0"/>
              <a:t>Feedback</a:t>
            </a:r>
          </a:p>
          <a:p>
            <a:pPr lvl="1"/>
            <a:r>
              <a:rPr lang="en-US" dirty="0" smtClean="0"/>
              <a:t>How do we provide feedback to users in open educational resources we design?</a:t>
            </a:r>
          </a:p>
          <a:p>
            <a:r>
              <a:rPr lang="en-US" dirty="0" smtClean="0"/>
              <a:t>Community Contributions</a:t>
            </a:r>
          </a:p>
          <a:p>
            <a:pPr lvl="1"/>
            <a:r>
              <a:rPr lang="en-US" dirty="0" smtClean="0"/>
              <a:t>How do we encourage quality contributions from </a:t>
            </a:r>
            <a:r>
              <a:rPr lang="en-US" dirty="0" smtClean="0"/>
              <a:t>inside and outside </a:t>
            </a:r>
            <a:r>
              <a:rPr lang="en-US" dirty="0" smtClean="0"/>
              <a:t>community members?</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a:t>
            </a:r>
            <a:endParaRPr lang="en-US" dirty="0"/>
          </a:p>
        </p:txBody>
      </p:sp>
      <p:sp>
        <p:nvSpPr>
          <p:cNvPr id="3" name="Content Placeholder 2"/>
          <p:cNvSpPr>
            <a:spLocks noGrp="1"/>
          </p:cNvSpPr>
          <p:nvPr>
            <p:ph idx="1"/>
          </p:nvPr>
        </p:nvSpPr>
        <p:spPr/>
        <p:txBody>
          <a:bodyPr>
            <a:normAutofit/>
          </a:bodyPr>
          <a:lstStyle/>
          <a:p>
            <a:r>
              <a:rPr lang="en-US" dirty="0" smtClean="0"/>
              <a:t>Breaking down </a:t>
            </a:r>
            <a:r>
              <a:rPr lang="en-US" i="1" dirty="0" smtClean="0">
                <a:solidFill>
                  <a:schemeClr val="accent1"/>
                </a:solidFill>
              </a:rPr>
              <a:t>open </a:t>
            </a:r>
            <a:r>
              <a:rPr lang="en-US" dirty="0" smtClean="0"/>
              <a:t>education</a:t>
            </a:r>
          </a:p>
          <a:p>
            <a:r>
              <a:rPr lang="en-US" dirty="0" smtClean="0"/>
              <a:t>Creating open learning environments</a:t>
            </a:r>
          </a:p>
          <a:p>
            <a:pPr lvl="1"/>
            <a:r>
              <a:rPr lang="en-US" dirty="0" smtClean="0"/>
              <a:t>Open educational practices and resources</a:t>
            </a:r>
          </a:p>
          <a:p>
            <a:pPr lvl="1"/>
            <a:r>
              <a:rPr lang="en-US" dirty="0" smtClean="0"/>
              <a:t>Traditional instructional principles</a:t>
            </a:r>
          </a:p>
          <a:p>
            <a:r>
              <a:rPr lang="en-US" dirty="0" smtClean="0"/>
              <a:t>Courses as examples</a:t>
            </a:r>
          </a:p>
          <a:p>
            <a:r>
              <a:rPr lang="en-US" dirty="0" smtClean="0"/>
              <a:t>Lessons Learned</a:t>
            </a:r>
          </a:p>
          <a:p>
            <a:r>
              <a:rPr lang="en-US" dirty="0" smtClean="0"/>
              <a:t>Questions that Linger</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0" y="2130425"/>
            <a:ext cx="9144000" cy="1470025"/>
          </a:xfrm>
        </p:spPr>
        <p:txBody>
          <a:bodyPr/>
          <a:lstStyle/>
          <a:p>
            <a:r>
              <a:rPr lang="en-US" dirty="0" smtClean="0"/>
              <a:t>Open Education?</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idx="4294967295"/>
          </p:nvPr>
        </p:nvSpPr>
        <p:spPr>
          <a:xfrm>
            <a:off x="0" y="274638"/>
            <a:ext cx="9144000" cy="1143000"/>
          </a:xfrm>
        </p:spPr>
        <p:txBody>
          <a:bodyPr/>
          <a:lstStyle/>
          <a:p>
            <a:pPr algn="ctr" eaLnBrk="1" hangingPunct="1"/>
            <a:r>
              <a:rPr lang="en-US" dirty="0" smtClean="0"/>
              <a:t>Education ≠ Content</a:t>
            </a:r>
          </a:p>
        </p:txBody>
      </p:sp>
      <p:sp>
        <p:nvSpPr>
          <p:cNvPr id="14339" name="Rectangle 3"/>
          <p:cNvSpPr>
            <a:spLocks noGrp="1" noChangeArrowheads="1"/>
          </p:cNvSpPr>
          <p:nvPr>
            <p:ph idx="4294967295"/>
          </p:nvPr>
        </p:nvSpPr>
        <p:spPr>
          <a:xfrm>
            <a:off x="533400" y="1600200"/>
            <a:ext cx="7696200" cy="4525963"/>
          </a:xfrm>
        </p:spPr>
        <p:txBody>
          <a:bodyPr>
            <a:normAutofit/>
          </a:bodyPr>
          <a:lstStyle/>
          <a:p>
            <a:pPr marL="60325" indent="-60325">
              <a:buNone/>
            </a:pPr>
            <a:endParaRPr lang="en-US" sz="4000" dirty="0" smtClean="0">
              <a:solidFill>
                <a:schemeClr val="tx1"/>
              </a:solidFill>
            </a:endParaRPr>
          </a:p>
          <a:p>
            <a:pPr marL="60325" indent="-60325" algn="ctr">
              <a:buNone/>
            </a:pPr>
            <a:r>
              <a:rPr lang="en-US" sz="4000" dirty="0" smtClean="0">
                <a:solidFill>
                  <a:schemeClr val="tx1"/>
                </a:solidFill>
              </a:rPr>
              <a:t>“Content is a necessary, but not  a sufficient, condition for education.”</a:t>
            </a:r>
          </a:p>
          <a:p>
            <a:pPr marL="60325" indent="-60325">
              <a:buNone/>
            </a:pPr>
            <a:endParaRPr lang="en-US" sz="4000" dirty="0" smtClean="0">
              <a:solidFill>
                <a:schemeClr val="tx1"/>
              </a:solidFill>
            </a:endParaRPr>
          </a:p>
          <a:p>
            <a:pPr marL="60325" indent="-60325" algn="r">
              <a:buNone/>
            </a:pPr>
            <a:r>
              <a:rPr lang="en-US" dirty="0" smtClean="0">
                <a:solidFill>
                  <a:schemeClr val="tx1">
                    <a:lumMod val="50000"/>
                    <a:lumOff val="50000"/>
                  </a:schemeClr>
                </a:solidFill>
              </a:rPr>
              <a:t>- David Wiley	</a:t>
            </a:r>
          </a:p>
          <a:p>
            <a:pPr eaLnBrk="1" hangingPunct="1"/>
            <a:endParaRPr lang="en-US"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82" name="Rectangle 2"/>
          <p:cNvSpPr>
            <a:spLocks noGrp="1" noChangeArrowheads="1"/>
          </p:cNvSpPr>
          <p:nvPr>
            <p:ph type="title"/>
          </p:nvPr>
        </p:nvSpPr>
        <p:spPr/>
        <p:txBody>
          <a:bodyPr>
            <a:normAutofit/>
          </a:bodyPr>
          <a:lstStyle/>
          <a:p>
            <a:r>
              <a:rPr lang="en-US" dirty="0"/>
              <a:t>After Content, People Need…</a:t>
            </a:r>
          </a:p>
        </p:txBody>
      </p:sp>
      <p:sp>
        <p:nvSpPr>
          <p:cNvPr id="327683" name="Rectangle 3"/>
          <p:cNvSpPr>
            <a:spLocks noGrp="1" noChangeArrowheads="1"/>
          </p:cNvSpPr>
          <p:nvPr>
            <p:ph idx="1"/>
          </p:nvPr>
        </p:nvSpPr>
        <p:spPr/>
        <p:txBody>
          <a:bodyPr>
            <a:normAutofit/>
          </a:bodyPr>
          <a:lstStyle/>
          <a:p>
            <a:pPr>
              <a:buClr>
                <a:srgbClr val="669999"/>
              </a:buClr>
              <a:buFontTx/>
              <a:buChar char="•"/>
            </a:pPr>
            <a:r>
              <a:rPr lang="en-US" dirty="0">
                <a:solidFill>
                  <a:schemeClr val="accent1"/>
                </a:solidFill>
              </a:rPr>
              <a:t>Help</a:t>
            </a:r>
            <a:r>
              <a:rPr lang="en-US" dirty="0"/>
              <a:t> understanding </a:t>
            </a:r>
            <a:r>
              <a:rPr lang="en-US" dirty="0">
                <a:solidFill>
                  <a:schemeClr val="accent1"/>
                </a:solidFill>
              </a:rPr>
              <a:t>what it means</a:t>
            </a:r>
          </a:p>
          <a:p>
            <a:pPr>
              <a:buClr>
                <a:srgbClr val="669999"/>
              </a:buClr>
              <a:buFontTx/>
              <a:buChar char="•"/>
            </a:pPr>
            <a:r>
              <a:rPr lang="en-US" dirty="0">
                <a:solidFill>
                  <a:schemeClr val="accent1"/>
                </a:solidFill>
              </a:rPr>
              <a:t>Help</a:t>
            </a:r>
            <a:r>
              <a:rPr lang="en-US" dirty="0"/>
              <a:t> engaging in meaningful </a:t>
            </a:r>
            <a:r>
              <a:rPr lang="en-US" dirty="0">
                <a:solidFill>
                  <a:schemeClr val="accent1"/>
                </a:solidFill>
              </a:rPr>
              <a:t>practice</a:t>
            </a:r>
          </a:p>
          <a:p>
            <a:pPr>
              <a:buFontTx/>
              <a:buChar char="•"/>
            </a:pPr>
            <a:r>
              <a:rPr lang="en-US" dirty="0"/>
              <a:t>Feedback about their practice (more </a:t>
            </a:r>
            <a:r>
              <a:rPr lang="en-US" dirty="0">
                <a:solidFill>
                  <a:schemeClr val="accent1"/>
                </a:solidFill>
              </a:rPr>
              <a:t>help</a:t>
            </a:r>
            <a:r>
              <a:rPr lang="en-US" dirty="0"/>
              <a:t>)</a:t>
            </a:r>
          </a:p>
          <a:p>
            <a:pPr>
              <a:buFontTx/>
              <a:buChar char="•"/>
            </a:pPr>
            <a:r>
              <a:rPr lang="en-US" dirty="0"/>
              <a:t>More </a:t>
            </a:r>
            <a:r>
              <a:rPr lang="en-US" dirty="0">
                <a:solidFill>
                  <a:schemeClr val="accent1"/>
                </a:solidFill>
              </a:rPr>
              <a:t>practice</a:t>
            </a:r>
          </a:p>
          <a:p>
            <a:pPr>
              <a:buFontTx/>
              <a:buChar char="•"/>
            </a:pPr>
            <a:r>
              <a:rPr lang="en-US" dirty="0"/>
              <a:t>More </a:t>
            </a:r>
            <a:r>
              <a:rPr lang="en-US" dirty="0">
                <a:solidFill>
                  <a:schemeClr val="accent1"/>
                </a:solidFill>
              </a:rPr>
              <a:t>feedback</a:t>
            </a:r>
          </a:p>
          <a:p>
            <a:pPr>
              <a:buFontTx/>
              <a:buChar char="•"/>
            </a:pPr>
            <a:r>
              <a:rPr lang="en-US" dirty="0"/>
              <a:t>A sense that someone </a:t>
            </a:r>
            <a:r>
              <a:rPr lang="en-US" dirty="0">
                <a:solidFill>
                  <a:schemeClr val="accent1"/>
                </a:solidFill>
              </a:rPr>
              <a:t>cares</a:t>
            </a:r>
            <a:r>
              <a:rPr lang="en-US" dirty="0"/>
              <a:t> how they </a:t>
            </a:r>
            <a:r>
              <a:rPr lang="en-US" dirty="0" smtClean="0"/>
              <a:t>do</a:t>
            </a:r>
          </a:p>
        </p:txBody>
      </p:sp>
      <p:sp>
        <p:nvSpPr>
          <p:cNvPr id="4" name="TextBox 3"/>
          <p:cNvSpPr txBox="1"/>
          <p:nvPr/>
        </p:nvSpPr>
        <p:spPr>
          <a:xfrm>
            <a:off x="457200" y="5791200"/>
            <a:ext cx="4544716" cy="646331"/>
          </a:xfrm>
          <a:prstGeom prst="rect">
            <a:avLst/>
          </a:prstGeom>
          <a:noFill/>
        </p:spPr>
        <p:txBody>
          <a:bodyPr wrap="square" rtlCol="0">
            <a:spAutoFit/>
          </a:bodyPr>
          <a:lstStyle/>
          <a:p>
            <a:r>
              <a:rPr lang="en-US" b="1" i="1" dirty="0" smtClean="0"/>
              <a:t>Source: David </a:t>
            </a:r>
            <a:r>
              <a:rPr lang="en-US" b="1" i="1" dirty="0" smtClean="0"/>
              <a:t>Wiley</a:t>
            </a:r>
            <a:endParaRPr lang="en-US" b="1" i="1" dirty="0" smtClean="0"/>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4294967295"/>
          </p:nvPr>
        </p:nvGraphicFramePr>
        <p:xfrm>
          <a:off x="533400" y="1676400"/>
          <a:ext cx="8001000" cy="440024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Title 8"/>
          <p:cNvSpPr>
            <a:spLocks noGrp="1"/>
          </p:cNvSpPr>
          <p:nvPr>
            <p:ph type="title" idx="4294967295"/>
          </p:nvPr>
        </p:nvSpPr>
        <p:spPr>
          <a:xfrm>
            <a:off x="457200" y="228600"/>
            <a:ext cx="8229600" cy="1143000"/>
          </a:xfrm>
        </p:spPr>
        <p:txBody>
          <a:bodyPr/>
          <a:lstStyle/>
          <a:p>
            <a:r>
              <a:rPr lang="en-US" dirty="0" smtClean="0"/>
              <a:t>Openness …</a:t>
            </a:r>
            <a:endParaRPr lang="en-US" dirty="0"/>
          </a:p>
        </p:txBody>
      </p:sp>
      <p:sp>
        <p:nvSpPr>
          <p:cNvPr id="5" name="TextBox 4"/>
          <p:cNvSpPr txBox="1"/>
          <p:nvPr/>
        </p:nvSpPr>
        <p:spPr>
          <a:xfrm>
            <a:off x="533400" y="3276600"/>
            <a:ext cx="2057400" cy="1384995"/>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en-US" sz="2800" dirty="0" smtClean="0"/>
              <a:t>Remove barriers to participation</a:t>
            </a:r>
            <a:endParaRPr lang="en-US" sz="2800" dirty="0"/>
          </a:p>
        </p:txBody>
      </p:sp>
      <p:sp>
        <p:nvSpPr>
          <p:cNvPr id="6" name="TextBox 5"/>
          <p:cNvSpPr txBox="1"/>
          <p:nvPr/>
        </p:nvSpPr>
        <p:spPr>
          <a:xfrm>
            <a:off x="6248400" y="2895600"/>
            <a:ext cx="2362200" cy="1815882"/>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en-US" sz="2800" dirty="0" smtClean="0"/>
              <a:t>Encourage and foster participation to community</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bg/>
                                          </p:spTgt>
                                        </p:tgtEl>
                                        <p:attrNameLst>
                                          <p:attrName>style.visibility</p:attrName>
                                        </p:attrNameLst>
                                      </p:cBhvr>
                                      <p:to>
                                        <p:strVal val="visible"/>
                                      </p:to>
                                    </p:set>
                                    <p:animEffect transition="in" filter="fade">
                                      <p:cBhvr>
                                        <p:cTn id="7" dur="2000"/>
                                        <p:tgtEl>
                                          <p:spTgt spid="5">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
                                            <p:txEl>
                                              <p:pRg st="0" end="0"/>
                                            </p:txEl>
                                          </p:spTgt>
                                        </p:tgtEl>
                                        <p:attrNameLst>
                                          <p:attrName>style.visibility</p:attrName>
                                        </p:attrNameLst>
                                      </p:cBhvr>
                                      <p:to>
                                        <p:strVal val="visible"/>
                                      </p:to>
                                    </p:set>
                                    <p:animEffect transition="in" filter="fade">
                                      <p:cBhvr>
                                        <p:cTn id="10" dur="2000"/>
                                        <p:tgtEl>
                                          <p:spTgt spid="5">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6">
                                            <p:bg/>
                                          </p:spTgt>
                                        </p:tgtEl>
                                        <p:attrNameLst>
                                          <p:attrName>style.visibility</p:attrName>
                                        </p:attrNameLst>
                                      </p:cBhvr>
                                      <p:to>
                                        <p:strVal val="visible"/>
                                      </p:to>
                                    </p:set>
                                    <p:animEffect transition="in" filter="fade">
                                      <p:cBhvr>
                                        <p:cTn id="15" dur="2000"/>
                                        <p:tgtEl>
                                          <p:spTgt spid="6">
                                            <p:bg/>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6">
                                            <p:txEl>
                                              <p:pRg st="0" end="0"/>
                                            </p:txEl>
                                          </p:spTgt>
                                        </p:tgtEl>
                                        <p:attrNameLst>
                                          <p:attrName>style.visibility</p:attrName>
                                        </p:attrNameLst>
                                      </p:cBhvr>
                                      <p:to>
                                        <p:strVal val="visible"/>
                                      </p:to>
                                    </p:set>
                                    <p:animEffect transition="in" filter="fade">
                                      <p:cBhvr>
                                        <p:cTn id="18" dur="20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allAtOnce" animBg="1"/>
      <p:bldP spid="6" grpId="0" build="allAtOnce"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Connection …</a:t>
            </a:r>
            <a:endParaRPr lang="en-US" dirty="0"/>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p:cNvSpPr txBox="1"/>
          <p:nvPr/>
        </p:nvSpPr>
        <p:spPr>
          <a:xfrm>
            <a:off x="1371600" y="2362200"/>
            <a:ext cx="2057400" cy="954107"/>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en-US" sz="2800" dirty="0" smtClean="0"/>
              <a:t>Learner to learner</a:t>
            </a:r>
            <a:endParaRPr lang="en-US" sz="2800" dirty="0"/>
          </a:p>
        </p:txBody>
      </p:sp>
      <p:sp>
        <p:nvSpPr>
          <p:cNvPr id="6" name="TextBox 5"/>
          <p:cNvSpPr txBox="1"/>
          <p:nvPr/>
        </p:nvSpPr>
        <p:spPr>
          <a:xfrm>
            <a:off x="5486400" y="2362200"/>
            <a:ext cx="2057400" cy="954107"/>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en-US" sz="2800" dirty="0" smtClean="0"/>
              <a:t>Learner to facilitator</a:t>
            </a:r>
            <a:endParaRPr lang="en-US" sz="2800" dirty="0"/>
          </a:p>
        </p:txBody>
      </p:sp>
      <p:sp>
        <p:nvSpPr>
          <p:cNvPr id="7" name="TextBox 6"/>
          <p:cNvSpPr txBox="1"/>
          <p:nvPr/>
        </p:nvSpPr>
        <p:spPr>
          <a:xfrm>
            <a:off x="3505200" y="5562600"/>
            <a:ext cx="2057400" cy="954107"/>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en-US" sz="2800" dirty="0" smtClean="0"/>
              <a:t>Learner to world</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bg/>
                                          </p:spTgt>
                                        </p:tgtEl>
                                        <p:attrNameLst>
                                          <p:attrName>style.visibility</p:attrName>
                                        </p:attrNameLst>
                                      </p:cBhvr>
                                      <p:to>
                                        <p:strVal val="visible"/>
                                      </p:to>
                                    </p:set>
                                    <p:animEffect transition="in" filter="fade">
                                      <p:cBhvr>
                                        <p:cTn id="7" dur="2000"/>
                                        <p:tgtEl>
                                          <p:spTgt spid="5">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
                                            <p:txEl>
                                              <p:pRg st="0" end="0"/>
                                            </p:txEl>
                                          </p:spTgt>
                                        </p:tgtEl>
                                        <p:attrNameLst>
                                          <p:attrName>style.visibility</p:attrName>
                                        </p:attrNameLst>
                                      </p:cBhvr>
                                      <p:to>
                                        <p:strVal val="visible"/>
                                      </p:to>
                                    </p:set>
                                    <p:animEffect transition="in" filter="fade">
                                      <p:cBhvr>
                                        <p:cTn id="10" dur="2000"/>
                                        <p:tgtEl>
                                          <p:spTgt spid="5">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6">
                                            <p:bg/>
                                          </p:spTgt>
                                        </p:tgtEl>
                                        <p:attrNameLst>
                                          <p:attrName>style.visibility</p:attrName>
                                        </p:attrNameLst>
                                      </p:cBhvr>
                                      <p:to>
                                        <p:strVal val="visible"/>
                                      </p:to>
                                    </p:set>
                                    <p:animEffect transition="in" filter="fade">
                                      <p:cBhvr>
                                        <p:cTn id="15" dur="2000"/>
                                        <p:tgtEl>
                                          <p:spTgt spid="6">
                                            <p:bg/>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6">
                                            <p:txEl>
                                              <p:pRg st="0" end="0"/>
                                            </p:txEl>
                                          </p:spTgt>
                                        </p:tgtEl>
                                        <p:attrNameLst>
                                          <p:attrName>style.visibility</p:attrName>
                                        </p:attrNameLst>
                                      </p:cBhvr>
                                      <p:to>
                                        <p:strVal val="visible"/>
                                      </p:to>
                                    </p:set>
                                    <p:animEffect transition="in" filter="fade">
                                      <p:cBhvr>
                                        <p:cTn id="18" dur="2000"/>
                                        <p:tgtEl>
                                          <p:spTgt spid="6">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7">
                                            <p:bg/>
                                          </p:spTgt>
                                        </p:tgtEl>
                                        <p:attrNameLst>
                                          <p:attrName>style.visibility</p:attrName>
                                        </p:attrNameLst>
                                      </p:cBhvr>
                                      <p:to>
                                        <p:strVal val="visible"/>
                                      </p:to>
                                    </p:set>
                                    <p:animEffect transition="in" filter="fade">
                                      <p:cBhvr>
                                        <p:cTn id="23" dur="2000"/>
                                        <p:tgtEl>
                                          <p:spTgt spid="7">
                                            <p:bg/>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7">
                                            <p:txEl>
                                              <p:pRg st="0" end="0"/>
                                            </p:txEl>
                                          </p:spTgt>
                                        </p:tgtEl>
                                        <p:attrNameLst>
                                          <p:attrName>style.visibility</p:attrName>
                                        </p:attrNameLst>
                                      </p:cBhvr>
                                      <p:to>
                                        <p:strVal val="visible"/>
                                      </p:to>
                                    </p:set>
                                    <p:animEffect transition="in" filter="fade">
                                      <p:cBhvr>
                                        <p:cTn id="26" dur="2000"/>
                                        <p:tgtEl>
                                          <p:spTgt spid="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allAtOnce" animBg="1"/>
      <p:bldP spid="6" grpId="0" uiExpand="1" build="allAtOnce" animBg="1"/>
      <p:bldP spid="7" grpId="0" uiExpand="1" build="allAtOnce"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Support …</a:t>
            </a:r>
            <a:endParaRPr lang="en-US" dirty="0"/>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p:cNvSpPr txBox="1"/>
          <p:nvPr/>
        </p:nvSpPr>
        <p:spPr>
          <a:xfrm>
            <a:off x="2819400" y="5562600"/>
            <a:ext cx="3657600" cy="954107"/>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r>
              <a:rPr lang="en-US" sz="2800" dirty="0" smtClean="0"/>
              <a:t>Someone to offer help and support learner</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bg/>
                                          </p:spTgt>
                                        </p:tgtEl>
                                        <p:attrNameLst>
                                          <p:attrName>style.visibility</p:attrName>
                                        </p:attrNameLst>
                                      </p:cBhvr>
                                      <p:to>
                                        <p:strVal val="visible"/>
                                      </p:to>
                                    </p:set>
                                    <p:animEffect transition="in" filter="fade">
                                      <p:cBhvr>
                                        <p:cTn id="7" dur="2000"/>
                                        <p:tgtEl>
                                          <p:spTgt spid="5">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
                                            <p:txEl>
                                              <p:pRg st="0" end="0"/>
                                            </p:txEl>
                                          </p:spTgt>
                                        </p:tgtEl>
                                        <p:attrNameLst>
                                          <p:attrName>style.visibility</p:attrName>
                                        </p:attrNameLst>
                                      </p:cBhvr>
                                      <p:to>
                                        <p:strVal val="visible"/>
                                      </p:to>
                                    </p:set>
                                    <p:animEffect transition="in" filter="fade">
                                      <p:cBhvr>
                                        <p:cTn id="10" dur="2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allAtOnce"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2579</TotalTime>
  <Words>2443</Words>
  <Application>Microsoft Office PowerPoint</Application>
  <PresentationFormat>On-screen Show (4:3)</PresentationFormat>
  <Paragraphs>326</Paragraphs>
  <Slides>21</Slides>
  <Notes>21</Notes>
  <HiddenSlides>1</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Localizing &amp; Learning</vt:lpstr>
      <vt:lpstr>Questions from this morning…</vt:lpstr>
      <vt:lpstr>Overview</vt:lpstr>
      <vt:lpstr>Open Education?</vt:lpstr>
      <vt:lpstr>Education ≠ Content</vt:lpstr>
      <vt:lpstr>After Content, People Need…</vt:lpstr>
      <vt:lpstr>Openness …</vt:lpstr>
      <vt:lpstr>Connection …</vt:lpstr>
      <vt:lpstr>Support …</vt:lpstr>
      <vt:lpstr>How can open education work in a traditional learning environment? </vt:lpstr>
      <vt:lpstr>  “Information that does not include presentation, practice and learner guidance is information but not instruction.”  </vt:lpstr>
      <vt:lpstr>Open Learning Environment</vt:lpstr>
      <vt:lpstr>Slide 13</vt:lpstr>
      <vt:lpstr>Course Overview</vt:lpstr>
      <vt:lpstr>Teacher Technology Integration Courses (w210, w301, w310)</vt:lpstr>
      <vt:lpstr>R511: Introduction to IST</vt:lpstr>
      <vt:lpstr>Wikiverisity.org Project</vt:lpstr>
      <vt:lpstr>WebcastAcademy.net</vt:lpstr>
      <vt:lpstr>Lessons Learned</vt:lpstr>
      <vt:lpstr>Education Courses for a Purpose</vt:lpstr>
      <vt:lpstr>Questions that Linger</vt:lpstr>
    </vt:vector>
  </TitlesOfParts>
  <Company>Indiana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Open Education</dc:title>
  <dc:creator>Jennifer</dc:creator>
  <cp:lastModifiedBy>Anne Ottenbreit-Leftwich</cp:lastModifiedBy>
  <cp:revision>46</cp:revision>
  <dcterms:created xsi:type="dcterms:W3CDTF">2007-08-21T12:57:49Z</dcterms:created>
  <dcterms:modified xsi:type="dcterms:W3CDTF">2007-09-28T19:05:37Z</dcterms:modified>
</cp:coreProperties>
</file>